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6" r:id="rId4"/>
    <p:sldId id="257" r:id="rId5"/>
    <p:sldId id="258" r:id="rId6"/>
    <p:sldId id="267" r:id="rId7"/>
    <p:sldId id="263" r:id="rId8"/>
    <p:sldId id="265" r:id="rId9"/>
    <p:sldId id="277" r:id="rId10"/>
    <p:sldId id="273" r:id="rId11"/>
    <p:sldId id="262" r:id="rId12"/>
    <p:sldId id="266" r:id="rId13"/>
    <p:sldId id="275" r:id="rId14"/>
    <p:sldId id="272" r:id="rId15"/>
    <p:sldId id="271" r:id="rId16"/>
    <p:sldId id="268" r:id="rId17"/>
    <p:sldId id="259" r:id="rId18"/>
    <p:sldId id="269" r:id="rId19"/>
    <p:sldId id="270" r:id="rId20"/>
    <p:sldId id="274" r:id="rId21"/>
    <p:sldId id="264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4" autoAdjust="0"/>
    <p:restoredTop sz="94660"/>
  </p:normalViewPr>
  <p:slideViewPr>
    <p:cSldViewPr>
      <p:cViewPr varScale="1">
        <p:scale>
          <a:sx n="64" d="100"/>
          <a:sy n="64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E376-09C9-4A14-93FA-23396315680B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DF66-C28E-4FAB-BD5C-A0B394B3B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46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Post Traumatic Stress Disorder</a:t>
            </a:r>
            <a:r>
              <a:rPr lang="en-US" sz="4400" dirty="0" smtClean="0"/>
              <a:t>:</a:t>
            </a:r>
          </a:p>
          <a:p>
            <a:pPr algn="ctr"/>
            <a:r>
              <a:rPr lang="en-US" sz="4400" dirty="0" smtClean="0"/>
              <a:t> </a:t>
            </a:r>
          </a:p>
          <a:p>
            <a:pPr algn="ctr"/>
            <a:r>
              <a:rPr lang="en-US" sz="3200" dirty="0" smtClean="0"/>
              <a:t>Historical Antecedents </a:t>
            </a:r>
          </a:p>
          <a:p>
            <a:pPr algn="ctr"/>
            <a:r>
              <a:rPr lang="en-US" sz="3200" dirty="0" smtClean="0"/>
              <a:t>and </a:t>
            </a:r>
          </a:p>
          <a:p>
            <a:pPr algn="ctr"/>
            <a:r>
              <a:rPr lang="en-US" sz="3200" dirty="0" smtClean="0"/>
              <a:t>Social Construction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400" dirty="0" smtClean="0"/>
              <a:t>Jerry </a:t>
            </a:r>
            <a:r>
              <a:rPr lang="en-US" sz="2400" dirty="0" err="1" smtClean="0"/>
              <a:t>Lembcke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3.gstatic.com/images?q=tbn:ANd9GcR9e7L4eWPstHD47Mp7hDVLDOLC_fP--RsgG-eSyHhwkqkU7uct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6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en/thumb/3/37/BlackSunday1977.jpg/220px-BlackSunday1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152" y="0"/>
            <a:ext cx="4636848" cy="681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2.gstatic.com/images?q=tbn:ANd9GcQ6BVDo8F0m80wc9KT38zlLIH5G05K1T0s6yclpfQw0-3cWCHQP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7724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-SBb4I9gZFRnzCQbqSn6aZOuftp7c6zMkPeWkvr9v2m7Bcm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4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0.gstatic.com/images?q=tbn:ANd9GcQAi-g5NfxV5e-A45Yhm1aV1UJMEl0i_VJtvwrzWFX1EPbjVxd1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10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hQSERQUExMWFRUVFxcYGBgXGBcYFxocGBwXGhcXGhcYGyYeGRojHRcWHy8gIycpLCwsFx4xNTAqNSYrLCkBCQoKDgwOGg8PGiwkHyQsKSwsLCwsLCwsLCwsLCwsLCwsLCwsLCwsLCwsLCwsLCwsLCwsLCwsLCwsLCwsLCwsLP/AABEIALcBEwMBIgACEQEDEQH/xAAcAAABBQEBAQAAAAAAAAAAAAAFAAIDBAYBBwj/xAA9EAABAwIEAwYEBAUEAgMBAAABAAIRAyEEEjFBBVFhBhMicYGRMqGxwRRC0fAHI1Lh8TNicoIVkqKy0hb/xAAZAQADAQEBAAAAAAAAAAAAAAABAgMABAX/xAApEQACAgICAQMDBQEBAAAAAAAAAQIRAyESMUEEIlETMqEjYXGBseEU/9oADAMBAAIRAxEAPwDTd25PDCrLjZNNuS8Wj07IQwrvdmdVJRfOqla0FFIFkQadiumgT1U7WhSSmoWyqMKea6cMAFYXHNkXRpAspBv7CgxDYczMYHjJJ0EMdf2lETGqG4/jVKg+l3gDiakAFzQRmBaHEE3HiiN5RjG2CcqRV7LcJOWrin2q4t2cDdlIT3TehIIcfNvJXeJ8A73xPI8MkZvEB4hBDfhBsIsTbVFaTYcHO/N7ibiRrIVh1HMSDaSbg3sqKpPoHRCymGG2mrtyTbUncgBV2u3gy4kjoNB66n1VuvTABaOX1/YVN2Iay/RUlKMexUmxlXDl0SYjdYb+IuPrMqsoUQSxzM7yDAcS5wgnkMunVajGcbgC4bM6RpzJcNPReW/xBx1HEvZ3NQvezMHRJYQb/GTcgzpIvsth9SnOor+zTxPjsN9k+GZpqYktALwxrQZ/I59zpeG23v1W3LqTQBla6JAkDwjlGwsvIuAtxFBsMqMaC5rpyyQWzvItDnAg2uj+I7XVwPiDratYA2f+RP6qfqMuSc/a0UxYUo7Rv6VZuga1om0CPoEnYU5CWuLss7ySSbA3tGy80/8A6nEOFyGnmI9FAeOVXeF1V5J5EjrsoKOXy/z/AMKqMfB6nh8YBDC2oHQSDlJFhe4tPQlRVOLtaJJEbZgGnWDIm115phuM1qDs9Oo8EczI9jZUuMdoKuJLs9gTOVvwjym5FtEyhkfUgSiovaDXbXtJhyKwbBe+n3Yy7/zKby6dmjIb7zvdDP4Y0qj8a2tB7uiHFxkxJaWtb1N59EIo4jIRLWu/5sa8f/IFavhvallFozMLKZ07sDJzIy6i+up6rolknjhxht/JD6alK5HpjsYyZ0/eibTAL3GNR7aTblYFY6h26w9XwiowdHyz/wCwE+6MYTGQZmD8lFesmnWRDPBFq4sNYzDAh0iRoRzCBVsE/vQ8iWlrshGpkixBM5gByWhp41hA8Uk9CPIzyUlOm2CxwBE6HfefNdntn7kQdrTM20NkGLnmnZWSTF5vA1TeIYXJVeJ3kHoVWHRy53rRZF4H9bqF9Qzaba2CiLjpJBSZUOhQDRYcSdU4xGiZOi5mI0FuqxiYfvVJMFU8vmksYPhNLd1KHhItlRoayLaylaLLpSGt0aBY9t/RJwhNJAFjddbU9U9AHnqonGP3suvrKPPe8IMxx5KrVsM0uEsBc59EZobI8bdyJMDMpjUTahkZh+Q5h5hr4+ZCaK2Z9BzEUJqZhA5nfyHJRYvFBtt/r+i5jca2kzxGCbyVkOJdoQ6cpsJl23U8oS58/DS7Bjx8tsJY3iuWSTfkLW6lYTj38QB4xQyuLfidPgbfpdx6D32WU7Y9qH1T3bXHJ+Yzd06D/j9UAwOGzW3lbF6XkueV/wBBllp8YF/iPG6tez3ueBzs0eTBb1MqXhVPxNabSoq1ICwU1GkWtD5ynabLqdcaWjRTTtmir1e7tE8o1lVntdUs0Ta9h9Ty8kCdxh9w076lTYHGOa8Oc7ef2FBYGlZR+oT0advAntIc5tjA8zfT+6r4/AZHAkCY5Itg+2VNuUOII3iZi+kqzhuJUcRVAa05iYGk9PZcrc47aLwlGTpMx+JxAiYPWQBb7ptKg1zS4GQ0CbR0sjfaeh3eZuVoBBdMcpsOqx2BxjrhpiZkTY85XXii8kbiRzT4Sphh+Ba4CIVWphCLKLC4jqd12rWcNDI8rp1GSdWTeRMC4un4ijfZrtW+jUY17v5JMOBuBNsw5QYJjaUOxVLNeFXpNaCQ4SuhxjONSRy24ytHtuGqZSLgH5Hy5hHKeNmJAJHLbkvPf4e9pmVKbMPUcW1W2bcw5ouIP9QFo6BbhjSecD0ELzVywSo67WRWRcfEljuYyn0v9z7IUafQInjKZJdrpmnlBEfJxVCJV5bdiRIyxxsAu9yZUwdbzUb60aaJQne5dsuljyISZWk30hWM1rIBIRTP7JSU5qJLWbZpMoXIuk62wUbilow5jHamDewCliQq4rQpPxHMIqjDu7CrvbdTivqq+ZzvtCLMNdKic1xJkwpMjtJnqU00uaASs+biVewriKbqgbmyOEtm7hq4N2LoFgevNVfw4CmxdN3ceAx4unNs69AVovjsD3oGdruJZtMPWqERazGgnZxcbTroVhOL4mvUytqsaxpg5GuBAYY8R57XK0HFcLUFWpkcMpcATOg1Ay+3uvLuO4l7qgY4zkBb87gnfQapcMVlm2HI+EUUcdXz1Xu5uMRpGwHpCJcAbLvp8kP/AAvhJm4Pw7+aM9laYkTuYXflaWN0c2KLc0X8Pw8uq3FtpT+OcDIfTDRJA8Q1brYxstJTwzA0zyd+/wB8lmC0F5OZ0XBIufU+y4MeRyla8Ho5YJRopV+GgDxPaOm/sNlVe1gESSRrAJC0NPhVEkFoc639QA219JTuJYCmLinlJ+KHyOWjIEWC61P5ON4wFhMJmMHPHS2uhI1utj2S4Z3Vac2rdDaNrlBsNRDnhxbliLgmYG1zcLV8Mw/gB0mYtsVz5pNqi/p4e4zn8RcWc7G2IM3H0WXwmDGYA5ZJ3Me9xHqtR2lo52PacssILYMmL3PIyDZAcDTIIBEDysV0Y9QpCZ4/qbJaHEWUif5Lbaw65vFgRc72JCkq8Sp1Du0xuP0stDQZLB4WmOcoNjMJLjpPkFJOLfX5FpoHY6nDAdM3zhBMQYcUf4iZphv9It73QXHUYI6hdeJ6ohmjsXDMSaValUFsj2n2IJ+Ur6KqP8MtEyLQvnXh9OarARZxAMibG26937N15wzGuMlggHmBofaFz+rXVDYOmWqlIuH/AFc08ri089AgBq2C0VZ9jlvI56EX0QHG0w2o4DQ3HrsoRdx/gs+yIPUzHcrqIclzvQEbMTtZ1XWtJPooqbxe8BSNqjb5IBJw0cyfZJVvxPkktoGzWupmy4aKkD9gugogIhRCeGDZcLoMSpS3RZGIXEDUD7qKRzVio0b7KAtvosYYHa3TCFMWbJuUfvVAJXLDOqKED8OAd5Pq630Q93NX+I1AKbW8gJ6LNpRbN20YvtA1mHw1QifCS4bkmNPUrxMPJdJ1Jk+uq9a7V4wmkGuMgkyQNhpMryPf1+6p6JKmyfqG7RcquAdJmTt080d7MNBaPM+9x91n8Q8ZjPojfZqvDoJiT6efur5l+mbE6yG1xVEuouySCNes2gc7IXhuz7yQ0GRqdRY6I5gangIF9+UzyB8x5Ihwym2oX3AdIENsGhogNHPQyvOxNrR6E6kyhhuDd2yYkn6K1S4QHatE2JlG/wAGCRIvp6c11tED1XfSdHLWwEeAtBzGDP0+yl79rW5I09I/wiVcQCfkgj3OrGzI5x9eq58kadnVhpALitFrzVDYktaQQZn4va5Wc4fWPwkT0PsY6rdVOBZXZrDWRprF58gshVwnd1iWmWkn+66MdUQzp3YawuGOUQT6/qoMfQcLi/P6ohhcSAL2GvNOxBBM7mZXNPJsOOCkZCrTzMfuQf7/AKoZihIBOwRyuA174MWt6oJiH5s82AgW3K7MG2c2dJEdOlmeyZguEka67dV6p2MxrqjXywMY1+RkEk2AmSdbkCRHyXnGAwjmgOOrh4d42k+8xvIVvB8Rdh6zMj3z3jZv4TeHS3ToqeojzRz4nxPX6tgTlki+vyCG1SHuzNIgt+kj7K/Tx4e0gEXt9kKe2SCOoHubrzsVWdc+iE1doUXeHmizsI2ASZCqVsOxozSCryxtCKSZTAnUKyzDnY6wn3HqnNfdRY5JTwrYSSFboksE08p0qAu913veqwBwF7qYdVUNS6eHEhZMxLP6qPMuPMqF7wDqtZiUnVV6lQbuUFR8nX2Ub6gWCTtxoLmgCZIHzXO1XGAww62Ye/8AZQtrxBDRKGds5e0PgEkSCLW39RyUst1QY9nn/anitZtek+m4yGZHNixMk3bpcHfkgfGsDIFam3wH4gPyu6jYGdrIhxCzc0+JxgeQ1KFcMx7qRLSM1MyHNPLp1XdhXGKrx+Tny7e/JDSpNcWyPXpyRJuGFJwLdD97hS0uFsDgQ7+W74XHY7sPI+am4k3Llg/mG6LnbpDRj7bYc4VxQy0OPl1nW/WLea1nDaDWZn0/CXOzPF7SLxIteVgMO4i4sQdekiL7XW77OPdUhzszbXn4XE/mAUHHjs6Iyt0abD1SQJ+XXmn1WC2irsNhH5bfpITK9UbnyCvCV6A4+ShicSGvGYS3ym+t/ZDavGKrXZhSYynfxOf4j5NA+6v43GMa05unXmsVx3jBdIaDcRG/1U8qbdFouMY2WeOdpHTla4eLQmQBPMfZB+GU6jg5rhN9SIJ8robxOo4hszYC59wAFb4dxMtGuYXEka+m39lo4uMSMs1y2Hy+IAB5HkCouIVYaWkcnD9+nzUOEx4cSI10HXp11UHGKmUFx2FreYXPx91FYyXFsB4qv4nEnr6KngqBdfKXHWNh1ceSjeS92UGSQMxJ5dUWr4Z7abGNnJBLjpmJ5nUr04RqjzckuTJGvOUuLml/IGzdgOn+Vcp8EzOa7O0G0zaFUwPDsrMwF5vPXkN1peCcLdUBcQTEQY8M+ao6SrsWKd2w3gRADS4ydYspXWcWnbQcuSTa4FgJcBGa2371VeCTqeq4HBR6OnlZeOJkQL2ULXaNTKRDZv8A5TRUlLKTCkTT1T4hV6dWN05lTmpjFhJRjEHZJAJog4rgeVPA80x/9kaANY+VG6ueUKXJ6JlRy1GKleoXbwN1GAftdTPF1E92wQCRDfkkBGlv7rjmTr0TjR6wtRhhde+y5iWtq0u6fME+Em8egKValfVOw9Fpd4icrAXGNTGw6klGr0C62YDtPwIscYk+kNtyPLos9/46Izayt12g44Q0uAy5vhHIfcrB43jdUu+KRHT9F044SqkyU5LtljDuyEhwljvib9COThzT6vDBEgjLMtdpMa+ThuECqY9x1cUd4PX76icO4nMXZ2Enwi1/KbD2XRHHW2ReS+grxjCGmQ0aOgiNL3A+q0HZ3iJyG4tpraLHXaELD+/w/d1IZWowINszRof+VvX1Q/AY1tNwDtNyNbSuacLXF9o6Yy3yXTPRK2JLxLHw0SCYmZA+UHXohX/k4J5CB9Jt+90HwPES6Wh0Nd7Ty+q5xGi6MjIMuLiRy+y5ItxdHZpx2W+JY5jhmc4AHQk3AHRA+M4JzB3j6bg23icTubWA6/NFuz/ZVtWu1x8TWeN2eC2xGVo5ZnfIFT9uapfVZRPws8b76uPwj0BJ/wCwTSlPnHWn2xajuPkx2J4uIhoYABl0JPK82VFmOaWxliDEwfdE34KmXSGifNMrUIjSPYLpuK0JKDq3RJw+lJzNPw+L2UXariAdAbcuA0+qgdjDMUtNyRb0G6oVozETNpeenLpyhaGNuXJnPLIoxcYlng2DyZXH80EGxaW6ETOt481Zo8R7yrLoa020Jgem6HHFBrdfykiP6jy6Cw9FZ4XiAGgRc6n6L0ItPs4qro3NBmHytyAOj1JnmDoira4a2JMDQTYegWU4LQPemXWA676IvTxYiZ6R91Jy2yqjov8AeC8KpWxx5aWUT8fAhVi78y55bLR0XS8xcpzXk7qka+bqFI1/K3rdc7RVFqBuVKx9lUHNSsbzKQJb7w9ElE1JAxtHPgaKHvJlJ1RQid+qJh76hUfkE4v5RJThZYxC6ZTHsgWurGa10nCRGixilUfEQPWfklUNiXEADewHzU7KIG3NebfxMxrnVxSmGMaLDckST9vRPCNuhZOkbDGcZo0wZe1xi0GB6u0Cj4J2lZVNTJANOmXuh1oFjciwuF5l2f4aKtOsO9dTLcmWLhxdmsQTqIsfNansBghTr1muLqgdRLfUuboNJvMza6soRjIlybQP4zjM4ECNjBkehWbxEbotxB+VzmGbEi/MITXbKvHQkgc8K9gsUaRDmm8RcSCDqCDqFVq0l2nceSvBkJI1hpOxNEVi85hNNp/oLPgbP9D5Iv8Amjmq1WmHBveizxLKjLAxYgtOjgdRr5ggot2GxeWm5n+6feJ+ikovFPEVKLxNKsbNOmbVp6E/DPOFyym7a+P8OlQ0n8/6DMPw1whzKpaRzbY+d0Uw2MrMMkMfzh0GBrZwTavDXUj4XEt66joeYRfsjwz8TiW5r02fzHnYx8LT5utHIFL7cm1sNzx6NfwvLhME6tUZkJb3r273HgpzzuB5uK8o4lxN9Wo95py55LnS4a67bDboF6F/EXiJdloNuPjqeZnIPq7/ANV51VYZMp8lKo/AmOcty8sHiq+fyt9CT8080Zu8l3KT9tAnmgdr+V/kFzE4R4EkQANzf2CVOI3uZUxuKyiBqVXFPLRDiLvM+2n1JUDKZqPg6bq3xyWmkBoGW9zKsq6Iv5KfcOblLhZwkHmBZEcFVMtJFgo8NRLwN4RFtINEutAsI1TTddAig2zibWsJGrpE9d/ZOa1yzzK7nPbyBJR2nQrAEsIj+k6H11CnHHZV5KLFd9huohUO5U2Cx0ghzROhBvCjc6Dp6KcoUUi7H0j1VkN6Kqx17C6s0nOUGiqJ6VKFYZTUDXGbqTvuV9OmqQxay+S4q/eP5BJJxDZr5Kbup8qaYA6omOZAE5rhGhUkrrKRdYIpfAGyJgUVZwHxEAa3IFgrOIBYPDAO5dc+gmB7rEdp+Nmgx2aoC6DEN1za3nVV+nXYnP4D1fi9Huye8tMSyTfkvNe3mOa/EA05dmpsFxDpuNFewnHG0MHnrtJfVqOdTp6FwysAPRvXfZc7McHdiHOxNWAXOOUAWAFrcht6Jox4u6EcuWhvZnsa4gOqnKCZyzHlK3GH4VTpNB/L+Yg7GxuOhn0VZtJrRpJ/fNWME27mk5mua6Rtf/Km7btjJJKkZXtlwVrHd4G+F+4k9LnlbVYeoYML0TjNWoaQpF1qctdGro+Fzify7rBYqjfY8iF0Y5WLJEAaDZVX2dCsR6hQYnYq6ZCSNF2ZxMO8winaNs5TuWzPUEwstwrGEFaXiGNYaLS5wBmL++qlKNTtF+V46DVDHd41uaJeAZItJFwVXp4yvh3tFB4psD81WZLnA5QAABeG5oHNxKg4fehT3trtqYhWRXkAOv56+crhg3CXtOucVOK5FHifFO8qPqPdPeOLpjQnVh5RFv7Kq2uwE2bM/mAiPMaRqm8UxjWyIB8wPnCz7sYNsw8nW9nAroSc9kW1j0a2jxENuXWj8oESNEE4txAmQdT9Psg78eds3q7/APICrPqF2v7/AFTQwU7ZOee1SCXCwC48gdeZ39FY47Tnuj/tIv0IP3UXBmwHef2/siWOIDGF1y1xAnqJJ+UKjdMj2iphRlGs9P1TG1jVeG5hPMmNP3onh4+Cnd7wcx/oGpA6wjGB4bTDcpo03AGJc0Fx9dVrbG6I30mim4G72tzCBAgagb6Sm4LjThBBJYIBbr5FF6mApnwNlkAFsElviBsQTp0lB3cGZTFUeLM0AiDIF5HoYOqMJ8VTBKNvQar4EEk/C+AQ0ffkosNDviMdNx5qt+IJe4byZ9dE5xyvBefDe+mm0+qr9y2a+PRdc2P1XMyq0+L06sZT4hMje31XC4lcuSPFlou0EGvtJ2T6dbldU2fZWqLVFjln8R5JKPOklCblyRN00UiBEq7QwkFmmZ1yNYaOX+5ZJsDdHaWAdq6wked/or9ZmQQ0ACLlRUK3gM6EEgHUSTrPXMliq3wzuF2Y4xStHPJtumCONYsMpudpAK8v4fw04/F56n+izxv5ZW6j10Wn7d8Vc1uSwDjYzaOvIqlxHDnB4ENb8b2538xPwifL6lI5bsdLVGa42w4rFPe0Wblp0wNMzjlaAOQC9AoYIUaYptFqbQ3zi2vzWU7F4XNX7w3bTBqf9iMjPnmPotm503NwP3Cz6J8qYOZmmQL6z/lEAG0WEvcA4+/QQhuJrQen2VDFOLjpPz+SjZYrY7FOL3EtGV0D0285/RZ3jPDQ1mdtxmg3uOS1/wCGBacxiyCM4lSYH0agGR5+PbyPIcj1QTcdobTVMyGWP7qrXajvEuFOZp42G43MeY1QatH+V1wkpbRCUa0ypSqQURxeJDqAE+IP+RH6j5oY7VS0akKj+Safg2PBMQBQpNNjl+pJ+6uVqk2kLNYfHqerxWAuB43ytHfGa40O4pSMmRdCDRgK1Wxbn3221AUFSvlMFskXJ8l0xTRzzkmRsoSntoNm59tU1/ErQGjzdc+yibjqmzo8gB9E+yVoL0qTmyMuWYibHziVFxO+UZjAnX3t5lUKGMLHFzvFI3PzlH6OBBY11cZS4S1hkwHCz3ReTsNheFnKMI77BTb0Z3D1XM8QOhnzhb6u20AZZymTJj5arH4/hRpgnVnS9tr7jqtmS5zaYPiPdtLjrs2/qZSucdMZJ9EtKmQGTcib+VxPoPmpMXSHxD+ktPUH9/VceJaCbakyDpf3TyQWuG83OukSQlb5LQyVGewjrlxtcm6ipsOIqEBxbTBEkfmPTolinBrC0/mty1+hTn8S7hgaymc1iNMtuoKpCVmkgy7sjSZDs72n+o5XNvzsD6SuN4RVBABpVJEtLHQ4/wDR1/YlTcE7QuJDakHNtlAHvP1lXOOcLgCthzBbOZomYPI9LyEJyUugxi4gvIWmHNII1BEH5qek+bIzw8d+1oIbVAbcm9+TYuEzFdl3N8VMyN2nUdJ/VQ4WrQ/KuwdHmkonvykh2YEaiDZJTpj2emYPD6vqNJDTZoi5Ok9EzG12EsxAMAgEaixGkLmGx472CfC8ZRtDhcW56oTxDDSarATNIZ2i8ZKhLh6B2dvoruPBaI3yezRNxALadQAmWHQSfiMelzdUOK4h7aQIkOvAFzG8qDDUKr8NTLS3LkZlDhMHNckToLyN1Nx5j3Um6Og3PwzzIG3ktFtqjNIyGD4acViM9b/TpnM4ncNvEddJUfF8a3EU8VUd8AzCOgCL9o8aMPg3NafHUgHnBWOwmDq1abcO0yMRUAB3yi9UnkA0FI1TUR1tNhbspQ7vCtGWHVIcdZgCGzPqfVEq2IgQBKuYzh+TnA0gWAFgLeiGUGunp1Wk9knA7UplzTaFDhsLa8zpfX2VvHYxtNpcbADXn5AKrV4pNNvhOd8ZWbjNoSdoFz91qQY8vgq8QecpDef7lZnjNHKGSDncC4g6ZZhsdbFavG5RADgXGBJ5nSPVZ3jFDvajyJMOyjyAgfIJeVNIp2gFTr5RDZA5Zjl/9VRr0XOvLTPmPsizuGk3sBOilZwv0HuqqSQlNozT8A/p7pn4Z3JaTE8Pg3PyhKlw4FunJP8AVQqxgGmxwV5jTFqc6QTqTzgokOHtBM3jRWcHhADMA+6R5UMsbAGLw1Y6tAB0uoW4CqbExzmf0W5otousW5TFidJ5T+qu/wDihsISf+itUH6V+TzxvCHHcexTPwGX8w9ivQa3DBBtbqg+MwdMCMo+adZrFeOgRwPhrZ72ocwH+m2LOcNz0HLcx63K1UkkkzJv5q3QLTSa0CwEQNjuZ85KjFG4HPQ/vRRlK5Ns1HcNUJkH/TiXToBFzfojPDDNIOtlc1uUD+kTln0hZPjuMDR3TDIAkn+oiDHlPv7LW4FopNp0j8QYB7NvfzlNGOr+Q3se6mI6HILegjku4atNs1vFY+U/dSGq1zWxBkg8rzp8j7JYcCHCxtbnoOSbjQbMZWeXVnZgBke4RqJBI3RoHO1s7c0LxDP59SR+d31Kv9wWtmRHNP8AwZBbg2CbXxIIbZozHXXZaetRc0k04iZLTYTzBjXSx/yG7LuLKboHicZzfQQj1VxtmbCEaNKzvDMNUDZDGNvJEn55QB7IvSaQfE2J/MIIcfPWehGygweLbIbp++aIsxTSC0358vLzTqa8MRxZA7DNnUesLinf3YMZyOkj7glJP9RC8WU+MYPKM7bZSHR1adRyVF/GQ+uys2O6EUXugi1SIJmxy1A0dO8KNYmsHvcw8vRZdmGDKFfDvecoJgGBFN+zeZGvmFKUiqRrmvFPDtbp4snlLjEe4TXVAWkZhIAcQTeDa6AcM4ka2Cc2of5lIupVDp42RLvUEO9UNwmOc58+I5szah/LDgR5A5srvVc88jiykYWgF2zfnrsYHDcmL8gNEV4BQFLxtJJy5RPX4iAdJgD3WKqF78cxjNXGOlj4iegAJ9F6Ax4GmgH0sPpJ80aqmBvwX8PxczDhPUfdWqnEKJBkt/7R9Vl6td0TsUCxeDdW8GbXWTA9kOSCoGifxrC1S8NDYbAzvsCb/A3WLa+Snp8GZl8LiHEa6zvpqAgeI4dhcIyk4tfUqmIbmEW/MRGm0I+cUGtl5htrm3L9xqozk0ylKtAIcJqCsxxEta9pkEbG5glTtwbYiblziROwJi3JGu8a8AiYOlo5jQoRSdJcTFzH7PqinyJydIGuosBMag+/6KviKgDfhvtp8lNi2zYRbS6oZnTe8+37unZodHajQ6C4wSu06WXe3y6rhEbfJWqOHloLpi58tL/vkl2OUq7ROm0qxRzAa/vyT3saTbax99fJR93ln5I8WaztYmYJ9kyniKjbZndLrvdTKfRoEkBozHy/TT1T8UuxbsfU4zUaL+Lz/UQh1UmpBgiUTdwV5PjAAF4mSU+tg4Qc0ugUA6VTIemh/VO4vVLKJynxOE+TAQD8zE8gUzjWIFICQSTYIdgsX3rWB/5ZZ5tfmged49FRRupEpOtA7X4vJbDgnadndhtd5DhIkhxDgNCYBvED/KzVXDFobnZlzAQZied7iyVPCTYTy0m+1x+i6HTESo37MM2oGvpu8MRLbixn3Bn3TKuHieRgfPWd7Erz9gq03HI97SDcscRf0P1Rpvaaq9uV7musRmiH3BB0gGxNyJ6pZQfgMZDqmNGdx1kk+dzCs4TCuxVZrGmx11sAs+6rfXTQdAvR+w/DHUafePaQ6rBBMWESGga9UGq2MnZoqnD20aAa1osRJtPumB+YNDj/ALvtEqfF4luU95lyjY203nZC+I4q+VlxrbSNZ5R1UJFUNOILiWsF9TBEgTHlmVnhtfw1JcGsZ8dS0EiBYbnr03OlLhHwE1DlZJzOdYlomYj1uuYAniVWYyYGkQGN0FVw3j+kI48d7YJzrSJq3b2o1xbRoB1MWa64kDf1XFr6TWtAa0BrRoAIA9kl0/S/chz/AGAvaWi+niaVVjoaTDhJgjyHqlxPDg1GVRo6GO530Pv9UklGS2VT0CqrhQGJyizqYfGvipEU3H1Y+j6tKEYPjYLyDIa/K6BYSHNaTHq0x/sSSUJrZSPRFwfhop1a1d0Fxe6kzeAD4z6kAeQPNXDjwZOwEH5+6SSWTYyQ7G1pgRGUT9UPeS1oOltNfL7pJJYjMiwOBc5za9UHKAQwAySb3PICfdRcQxRe9jHU3PM2BeADPl+oSSQTuQfBoRjQWCmf5VUOYCxpJAbIEhwEdIlD8LuTe5nrH0SSTojMGOd8R9PLyVcUZOv71SSTmj0dzAajTQazFlO1ziZHO/7nkkkm6MPZQ+I89P8AKaGtHTTnouJLGJdBFrmUZ4LigW5MuU3vrI3k8wkkkltBRYqNlDeJYynRbmqOyg6WJJ9kklLHHlNRNJ0rMD2j4t3ziGn+XbLIg6XJ9ZVXhFEu0McjuC3xAhJJem0oQpHKnyls2tTDd4ynIu5gJ8zBPzVSl2ep6Fvrp9Ekl53JpaOqkDz2dIzFjvCDAzCbnQC8gQqOJBpuDajZ8IMi+vWxlJJdeOTbpkZRSOcJoCriGMHwTJ55ReF6FwrGCqRmkmTu6w2jYenJcSUvU/cUw/bZZ49UDaZY4ug6Gb+G4lC3cQyOZTgxDS6DFuQJ6JJLLoJ2vU/H4j8PTltBl3n8zgIsB8vVb7h2FblFNgDWMgRFgBoANyb3KSS6oEJFPiHG8LTqOY9xDhqAHRcA7DqkkkpPK7HUVR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s://encrypted-tbn0.gstatic.com/images?q=tbn:ANd9GcQ65noXoctHJfxGyYTfnDNVIDmn-3GQ9OtlSJ6nvx0tnxVBdu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623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hMSERUUExQVFBUWGBgaGBcYFxoYGBccFxkYFxgYHRoXHCYeHhojGRcXHy8gJCcpLCwsFx4xNTAqNSYrLCkBCQoKDgwOGg8PGikkHx0sKSwpKSksLCwsLCwsLCksKSksLCkpLCksKSwsLCkpLCwpKSwsLCwpLCwpLCkpLCwsLP/AABEIAL8BCAMBIgACEQEDEQH/xAAcAAACAgMBAQAAAAAAAAAAAAAEBQMGAAIHAQj/xABCEAABAgQDBAkCAwYEBgMAAAABAhEAAwQhEjFBBVFhcQYTIoGRobHR8DLBUuHxBxQjQlSTFRZichckgoOSokNzsv/EABkBAAMBAQEAAAAAAAAAAAAAAAECAwQABf/EACQRAAICAgICAgMBAQAAAAAAAAABAhEDIRIxE0EiUQRhcVIy/9oADAMBAAIRAxEAPwC9rkFsortbRKqJFNTIdPXYesWA/Vy5YBWTuL4UjeSBFnC7mM2XtCQun6unUFKBU+YJIU6jvKe0GIsAoRnTpW/RR7lQRKkSwhMuUlKUS0gJGoCQEgHwfujadQJYhZJcA4LBJIyUQzkgNmWtlHtFLZYxD6mtuIz7j7wZUKHWXDsl4Xkn6GqgKRTJROyuU9pW7lEqlhwts8n4ZE98b/4ZiOMqU2gyvqeecezdQGayeTXPeYvSJtgInKKlTFEEpGFIYZqYk3vZLD/qjTqyrO/z9I96shI9OZck98ezasJTvbRIKjxyhXJIajz93GcL+lcz/kqgIYKMmYB4Mcr5OeDRvVbVLDJOl7vuYJI8yITbQImIVic4gpJJLBlJKT2UsnItd889YXzqL0Hx2jlU2hA+uckcMV4t/RSllSZC5gJmK6+QMQDgpHXpBT/MpJUQMvqbdHLqrZi5cwodK2LYkKCkniCIebDq6iQhaEykNMABU+FYwnEkhYOYUxuGcC0aZ53JVZOOJ30dtRtANcEbuyXy7ogXVkkntXNmbXnxik0nSipCcKkIcAXc7syMn5DSNKnpktP1GW/O9uALx5r5NmxQpWXlNQRv4i1oIE5LAknyLed45sjpatQGXMA/cxArpBUEkY2F8m14tC8X7DR03aElBSnCuUdSokh24JB5XbfA0vaU5AZCUzElnZbNv+oNYZC7xzWbtJa2eYo/9SveIkVakEKStQILi5+9u6D2N4nXZ1isqlpIStCAlQLKL43wgv2QUs/dffaE9Vt6XL+ohIBYm+XnnpvirVHT6cqT1a3KibTAwYAZEfSXUzght0VuurVTi61P5DwAZ4fgmTUWh7t/p2lC0qZwCFIluxUQeypX4Ugh95Ibe3N6utXOWpZF1KKjhfNRf5rFklTynjzYvzBDHvEONn1yMzJlYk5LRLSFJ44bA8wxi0cigqSIyxtu2Ov2Y9H5lMlU6ZZcwABGZSkXY7lEtbgNXjof+IH3tFN2VtlCmaYFalJN+RBZYvvcQ5XtgAMxHp5sTEPNO7KKEaoaydqW425wRRWBw3H4faK6qsfIM/L7O0FUs9iGJsWbIPoIvD8n/RKWH6LDNRcfPn5wurJGaVB0LseFmHL9YaUstakFTZZ6kOAb8GL74hqZfZcjJnHzjGvtWiHWmV6ZsjqVK7SAhTYScQFhkTdL+GeUadaUuCz7otstIUnCRbcfKKvtuiwTP9JFuDWaFl9nRVaIkz3EeiqgXqzvjwggwg4ZjJjIFQ+paMjg0P8AacuapITKWhBJZRWkqsQ1gCA/MgcYzoVsFcubOC5mLAXSAkgJKwzuTckAnJhZnzJM4kANnDbo8sldQpRBKpxAIbKWhCfXEYRdUdKKvkRz0qKxi7KUsXcYlcOAc97wcZLkMXsL7mtePDRhSys/AMo9rKkJGbDzMB0tsbfRhnhIA0Gu/jCpVYA7tfcXaIKysxDOw0hFV7SQgMlnHjGaeW9IrGA0qahtLceejwi2lthKA6lMEkEEkAO3G2sVTb/T+XLJQFBS/wAINh/uVdh4nhFS2tXlSwZxMxViEgslA4D4TZzpA4SfZzkl0W3bHTdGUkGawHBI5rVpl7xUto7dqKglMxbJBbAmyS3e5D7yYWTJi1/6U/hGXzjElPLh+KQ+Pe2MqOkDj58zh2mmcWt87vWA9hJBz8YLqZmG+YPB242hXd0aE0lZk6U7jEcO76Q27sgE+PjC+bIA+nCm+gzv6890EJmkPi+o5A2s24XOnjBFPsokjIB3a5PmW+0GqFckwBNOXbz1fviSZRKbNz83Q+mbAUBiIsMmJKs+A5ZR6rZ5IJOnx4VoOitU1OQov9xbwiWai+ja5xNNlM7BwL8fDnoIHUskEFIBOfj62gqLbK8kkCzJIN2tm78bPGhkWAZxvzgmVUJCrhzcP55DeBBcxASgKO++Q3u/KLODoz8k2Kp1KSLR5TKKFAn5whslKSPKIZtMIT9HOmAVxC8gw3cYVqrJskvKmLQR+FRA8MjDxcm8I6+Rnui2KNmfJpaHOwunM8Eic0waGyVeIDHvHfF62Xt1E28tZcM6XZQ5j9RHGpszDlnvg7Ye2jJnJmXIFlDek2UOeo4gQ0/x09oksrXZ26RXqsO1zCiCQ2TZWaHuyatw2Lsmx4ExUqOqSUgghSSHChkQcjDOjnDQ/a3fGfHJweyk0pIsiXBDGwAHz5pAnSFGKWFag+toil1B32aJp4xSyk6gt6jzAjZyUlaIca0VlZJjxKiI2BjOr4wox7jcXtHsaLknSPYBxb0IBIALuR5mJNjrzSNetmHgJk5ZT3lIHhANJNAWk3ZJxFv9IxfaHGyqPCoKIfDKlo/6mClA9/rCx6DIY1M/AANWyit7R2skPiN/mW+Buk22lJWQl1Hfo8VeqnLIK5i8I+b4yZJ26ReEQrae2CBYkW7+Ucy6Y9MVF5UtTaLUNN6QRrvMNNsbTMw4UOEMSpRJJIAc33MB4xzmoqCsvld2imHHu2Lkl6RkiW5h5S0123Qro03iwUcnsvq0UyMWC9Ec1LBhGshBJtG+EktB0mlEsFSnYbmiKNlUjyVULR2bj15W9OMYdr4QQPc24xAZypgISAG11+d0Rfu5T87s40xhfZllkfonVtFSmYMz67+MN9jVRCnL8bny1fKEcpfD5uiZNUoZWaGcdUS5O7OiydspCRi4ZjjnBNatGEOodrlrHODtVeque/yjZO0yeN98R8ReOZ2XWVRJ0ZvFxr3ZQor5SZZ+l8TsPmX5Q06JpxAqJezADSB+lAAZQzTf39IlG7o3NrhZTa6cEq8xGJ2mSkpJcGAdpLKlkgd0bUilMRhdxbhxj0IxTWzypSaeg6TP9bN5wSuYdIXU1BMJ+kh4bydmKAzaJSSCnIDXVlshxhdXgEZQzm0u/wDOBlU120go7bWyvzaaxgmko0Nd8t8Tz0BlAXaAkKYRo4si2Xr9ne2sSTIKiFJ7SQ/1JNyADqDfkeEX6TiFwcQfIgRwKRUFBCkkpUC4IzEdh6D7YNXT9pypBwq4nMHwI8Iy5sdPkVxyvRZUzCSHLk8gOFh3RlZMIcv9LEXyZQPo8TyaQJSfhjyolYkOcmIPn94ljlToea1YrqEss7nfxuIiN4L2iAMBGRQPK3jlAmUXapkkbp9IyNEzLxkAJZdipxTkpLNd9x7JtBX+IzZM1aQlU9CnWlSWJSbOgi1ibgh2yO+B9ngpxkZhFuZUkac4VbSqlqVOCbBLkEHQksGd2yPfEpS4odRti3pHtapJPVU4wvZayGdjo7xTq2mqiDNnzE4QTZ2TZ3yGhs97w1XtNSUlOInEfpAFj3914qe3tsrEuckg3CkjtNhdaS/FvmUThTfQ0tewLa0wolTsTYlMkE/zBRBIF823vYCKinOCJs5cz6lKVzJPrGiZBAxMWjVFUTaZPRr7YEWykldkcmMVTZqHmRetm0zpbWM+YtgjyYHQ0RxX5xYk0ATLKiXdJta72yMSU1A7d/nw1zhXtJC0koKjhBJAcDUszaRGO2bp/GIvptkl8iBz+CJlUSEi6sPC/wCnjG8mnmLSz4QDe+cZ/gBKgcQHO5NvnLyjdFnnOIIpctJfE43ZnygSbVyzcBXNmyvz1GmsWH/BkKRdYCnfFd75hhZuMAzqEOypq1JCn0Zy17vnaGdC8GBU0u/0g+LjuMOafZ4WLpHMCBZssKVixKxaKPlaHFIgjC9z5c2ibSG90OujtOlKGBYPvZ+fnaEPTiaUpsXDw/kyiE2EItpKRNC0ZlID6s9xd+ULigrs35E3jKdIk4rk95yEHUErEpgoa5qwgkfbjAcunYkHQ23d4+ZwzpUubptwu0aGmecqBl10xKsPWyxcghSVMlsu0M3jdG31sXSlQFnBIf8A8hlziwSUIKWLHu/SIKmnQ3ZH27s8ok6Ywpl7QQsa8jw5RhQ6SrQZR6adn7MSlurw74KVbCtoQzgLtCcKIF4blPaIO+Fc5NyNxjTGVmaSMRLxWi/fshq8MydLfMJV4Eg+oigoYZGLZ0NX1cyXNSlgHSviDY+8JmVwOx6kdlnLUzJuWtp6xrISWZWumnF27j4xK2IJIyaMWki4tr88481WjV2LdqSyEJJGRIPl7GFkyZDytl9ZiSCCSlxzt3bvGEIA1jYnasjVaMByjI9Q2sZHHF52LIcrf8I9QftCHas8SHJT9eJt9iQL7mPlFk2EcMtZOp9AC3r4Qt2wlKlF7s7a55xmydFYdlMqqcBAWUgFRxONScs8t0cs6Z1gVOUhOhBVzbLzJ74650hWiXIL2CQ/3aOE1c0qWpRzJL8ySYOBHZDajpwRBkupdPV5AQJQKzETLmJQ1ji8hGl66FrSZNsqR/FLaRdtjWB3ufKKjslbzCd8XbZoDDztk4/KMuU1fj0NMRAuWzHOK7UzcSy1hr3xZZ0oTJZYMwNza7emcJ5Wzg2Jzxs7Hc/fc90dhS7LZ2+kCIBSeypzu3QwkySu5GXG3G0E0WxiznI3/P8AKHKNn4UWzLxtirRgkmhNMpQkPgA4gwCvZansLkXz94s0mm1b0gxOzsV+HwQvF2HtFMl0DKycw22ZRkrvkIcnZAFx8EapAQxduG8xOZbBDdskmpItwvFVqpn8UgJSOyrEw3FLC24qOe+LQutChpvduL+8I6xf8ZrMUsObk62y1zh8ZsyPRU5spJWXtBUqSUHeN8Q7TkYZlsiD5RPRzC1sjpF6PKk9jSlmBtI2nIBGkbSJII3HdEhp/giMkkFJy6FSpDeML54ew33hrVJUNLZwtlBlGBdlEmuxUlIK1fDC6ok9pTb4a1SGWSNTAlQNdYtDszzAzSNz1iwdEqoB0H8R8wIVAWg/YU4yULUhgtTushykDLCMgSXvFcsfjoipbOu7KqewEgk28N4gzryGBYj4RFd6Jqmfu8szDiK056sScL8cLX4iLElJTo5jy5xpmyLtGqG0zu973cP5+kJZss41WzJhnUVpQrtWTm5Or2tv0gVcjtqvkTFse0Tlp2DdXGRrNW0ZD0KdF2ahpILbz4kj7CK1taowEm9z8/SLFVlSJKE8B/8An3MVHasz+R/J4x5Hui8EVrpXVBaAnex7o45XBpqwdC3hZ46ltmcJ00y0qSZiB2pYLKFgSW1AcRzbbFKtM1eMEFxmM7Z+UXwqhJsi2aLnhGykYyVGwER0C2VzDRqVEEiL0cn8RrsxbLBEXagPZvqGccN/iYodDND7iBFz2NUsGf8APhGbJErilTotdIR1bG7sN2ZAPv3R5NQCAkXXMUCUguACrPgG4G8QUSxrfE7G1izBn9b6cY1qK3q1ISkfUNLOXsPEiFgqNEppj2VKIIGY8zxt8vBEylKjwgqjTiFw3hduWkEilLAaPnrnGiAmQWmkiYSrQXMll+H5REE3L6+UVRNIEV8aBJ5l5E5fPaD56wBlcwlq6FSlOAz3hJwLQlsFm3LDwhZUbOZQId3DFrJ0IAbIxaKLZANznq8bVEpKS1oWMlEu48ikbfoSQCNL+8BbNVe2vCLBtqqTZIa/3hMmThLsweNHJNaPOyY2pDulOmcEsCL5/fnC6WrUWiYTS97sXBEZZMpirlRFNp/qB+flCKoklC+/vvDyonYTdw5YPrCWunjEMiYEey+WqB6oB75b4SzUlQ7O/wAoY7Tndkty8dfOARNwowpsSbn7Rtx0zzsj7IqYknCctWzPDmSw74arSUp6tKSVZqsyRz3AZB4kp6QIljIKV4ht/AZ8yBBMuXhSpjn4k6qJhpbdGfoL2b0jnSTLCyFpBCW1Z2z4aR06RPSoAxxFQJWGyEdN2ZXlhyF4xZo07o042NtqgHQb/wA+cLpjhRINngmqqQpOHUkC3mYimtHYro6Z6ZOLSMg2jnBmsB5xkaaTJXRYNt7SIQef5CKDtTaIUzHI34xbOkk1MyWQk8TnqPyjm9YsodjnZ/vHk1bNq0ikdLCpFaqYkkBbKBFtACPEZQxqpRqpNm6wMWOdrFIOnI7omnJGag4BcPvhVT7YUiYSQ4vzb5vjXF6/hCSE8lDKY/oRDFMsKLNffpDjatEKhHWymKtQ2eVm/EPPLNoX00km45RRyT2GF9Books7DdlE1BNOWo+0ESJRwgd5eB5SXWrS7+kLVlHp2PqGsuHUx04YhfOLJSJTMACkp7Kgz2Pduvk1s4pstIZy7F/H7aRZtn1YWmwBKfqGqg76weOrCpbofyXSosHGLs/OcNpJUQAdC9oVUkwrQFEEK4bx6j3hoSzEat8vHJlaD0X5HTwgWZkWuPjR4qoYAjdk8CrWS/3i0doWqFtXOCVAn6R984i2htshhKR1h0AIA3cTBk2SCC+TeEATR1QJGY8WhMiZfGl7F0nak8OZwRLHAkws2vtUpOYIPdEO1NpYmu572hZXzwUuA2jnXXnEOFsE8qiqQJWpWVYysqfJKQGHi8OKRC1JBN/XnCegqwCEm+d4sNNUhr9k+l2Z+6LqBn8iZJMmgAbx4+UeoLjc/fleNZSxibfHuLDr4cREJKtD49ysDqp+JI8Rw+WhLPW6n0P25d8MJ0xsRJ357xCWdUOyshfhe/2aHggZZEFeoulIzd4nkJCLJGJf/qnmYEkKMyacIzs+4D5lDeoqEo/hyxcZq1JId33trx0aNcVWkefJ7JKOmWe3MIfhkGuw55xPKQVTMNgIVUUqYVu5JHhDmmISd5MWjGnbJvZPK2KSoFxFh2bJwDtGFVNIUrLLWLBSUwmJa7ji4iGapOkisLXZPLkukkZ/HiKWRe7xN12AEJDk2zgHEQfWI8VFD3bD5c0JEZAaFHFwjIHJgosC5RmSS31IfPUG/vHPNrygFMlySct29zF6pqgJJ1Bt88PKF+1NlhZK0EM3aAF/M6RllGnZeL9HO9rTAwSMk+ZhFMpe33RaNq7OCcu16QqRSEl1RSPQGD7OqFSlOnLUaGG6wkfxpYxJP1p1B35WPrnvgASWeN6SaqWpxd7KSciN35w1WDa2g816CLEh9COEAUigZiraekEz6QWUi6Ce9JOh3cIn2bs/+MNxBEXUaWhebk6ZIhBCTmzfn9s4a7Gp8RBCsIdNnzu2ny0LK6WUnCc/uDBOyZhsA2bjLTLSOf8AzoKfy2dCpbJ7PK9rnP5yghMz+Uki9uORhLS1TqTcMQ55m/i7d0EVU0qwBC2YkYt5Tp4A+EY7aZui7DzVhze4/SBTVFW5n/SFU+cpAIJBLg2Nyo5DkD6xoiuZrtbM+MasbQmSLCq6uwOH073tFb2hWLIxFWnINmbamGNRNxBRYHX580hZPkDireALd5gydsVJ0I6kYyRiYjm3KPaqkJbM2s3K3OJZqgD9ATnmWd/OMqdpqLAJAAt4CBYnjvsW9pJKCGBY+HGChNw5Xf7QHN2nhLrL93z4IkNYFEZB/n2gSkxfC6tB0qpvmf0htJ7ScQObE8GhHKQCbGz2b0hxRLwApOg9Yi3Y+FNPYn2zUMluIHiT7GK7PqCspQk6t+fg8HdIK2+EXLluHy8D7HosKgpdho+4ln72I8Y04Y8mQzz2xzsyhSnIEBnL5a5ax7PpE4lHEVHXQcrR6quVKlgZqJIB88XNjGmzF4jhcXzeNSW7Rkv7DtnSAN7boJkUTq7KSz21h9SU8oIYBJ4i8SyCk2GkGSa0cpJ7CNnbKwJZagH0FyO+PJ8xjhTYesbiYAOMRmYCYSSGT+zCI1AbONJk1rwNNq3vEJIog4TBGQAFKMeRMYdvYmJ6SQooKjZI1+0QzDuiTpBNUmWhCQyHb/cRn5wIqwt0ItpS5RdRSAN4sT9ortVVyUjJXlB2257WGkVOu7QvDqEb6FtoLnVssZYu+A5+0Bo8LZ5bN4HXNinBIXky0dHtpp60AoKgoFLOMzZLg2LFjeChOMmpD2SlQ/8AEnP5uiq7NqCntJLKBseUWyll/vEpBJaYp8IuXuRhcDJ0mxycZxfikv0xOTsc7fpeyFi4UHBFxwbmIS0k04n1De3j+cH0G0xLQaeeC+gNiAoOGcsoXcEHIwDVMklrvqPY3jPVfFl5NS+SH8mrUxvYbjk33vBtFtYBKkq373B1PJ4qcjauEFD5/PtBdLVB8Ti2nO0Z5wZoxTVjWfOUtYuLqJ0te3dlAG0a5lFIJOg3wzmzUlIszA3F+XLlAKaC5Wbv5wkd9GqT2LJlVOUyXwJGpBi89HNhiVTgze0uZ2ySPpBAwpA0YXPFR3CB+i+xP3qehBuhP8Rdr4Rkm+pUQOTxbOlstFPTrmgkEEJwrzxK+kg6723Awv5EZyhxiv6LHJCMqOUdJECbUlKAAmV2XAzUWKvCw5gwknbHWDZs7vDeUyAXLkkl3uTqeJiGZPB741w4wgo/QrSlKxcdjj+dTxqrZqFHJvWGqUgwLOmIBub7tYHO+kGaUVo9pwEMTkN8aV203Lo7SsmFgOcQTyqZb6Ru1MaKUmWm1vnz3hFDdsySy10Arp2N+1MUWfdy4CDaOrKZakOSkLGF/wAQBxkHMC+Qtlq0AypljMOvZT9z9u4xiqtOBDZB2A5lz5CLx0ZnsJrpxKkp7z3/AKQwp6FISHzMIwsrmYssobSJxxDWLxaXYjQzp6gpYBxweLFTTS1tbwjTTupNs84czpgSlIAbOEk1YUgpCwXeB6mpCd/CIzUWAEazFQGxkjBUKULhvWNUvGgXeN1qtEmrGCcbCPIEE17RkLYR3K2tLJHZVppG2364JSgEFV1F9A/q0cuRt7EQ3XG404846T01xOg5BmSBuB145PzgwA/2VfbE69nvCOcIa1C3EKqk2MOAXVLQtmgDKDpoML5gYx1hCKRHZ74c0O11SxgBOHc7Md4MJ6WYMMZjIPpGhVRF9lvnUSp4ClHF17qQs/UJn4TwUAA2jBoCp58xCB1gxIBwu74T+E6pJFw+ejsQH3R6mE2lTLXldiLFKgSUqSdCIir5QkTiojGhYaYn8aTnbeDccYhyu0Wcapi9ezkTGUhZTlYjdG0zZSzdK0g6WIHlB9XsbqxjlHHLZ2NyAbgjeIymqAR3aRyd9CyTi9kMudPSyVIxcUl/LOGNJt0JPbSQG1SR623xrjGjv83ewh30Q2T+9VSZZvLHbmf7UkdnLUkJ7zugcY/RVZpHRugmyRKphMZlTmWXDEJI7CfAu29RiiftV6VS1zxThTpk/UBrMULg/wC1JA5qVHTekW1xS00yaWdI7INnUbIHIqI7nj5/qZhJUVklRKiVOHJJcnXM39omlYedSsAmbQQbBKjyBtApnreyAOZ9oOXkbG+ty3k0C4eHzzjtdHPIzAFKF1dyfeJBSpAfLd+v6xktY1/P7xoqou4htUScm+zFzQPD588oR1k8zFBIdyYn2jX2IF/Qd8adHpBWvGrWw4Rx1BG0GQAkD6QAkby1zCqWpmf5r94OrqkKmK3BRA5At9oIE0GSUNq76xWMbFbIaec0MqJZKg8BUtI9zDGTTXaA36CWGlWn6jnuj2fUhSrZAN36+cK0zgnEQTo3CzExvs9dnGvhCxTOsPSoxOl2eIpdShVn7W6JpaXhuIbBsUepUdYnn0JTqDyiDDeJuLXYydmyRHkb4I8hAiubRjKWG4i0XHpHMUuS4ZgXTqS7Ek7heNaTY4TeC1bPSpDkkkOkAcb+hHhCwdAZzidNvASzD/aezQhRDM2b5xXKksSItYKBZyYEnSXEGGNcMA4XSU4fGDUpu8Q1EsgXjynWYunoStlz6NVTJaGW2kYkA7j6/pFc2FPZTRZpi8SFbsP3EZ26lZo7g0RdH6klJlG5TccUnTuUfOJ6rZ4uU2PCEkmf1c5ChvY8QbK+cIs/XPYs/wCvjE8lxla9j4qnCn6E+IAsbc8o7B+zjYP7vShah/EnMs8E/wDxp8CVc1mOWrpJZmJMwKCcScaU5kPcB9+XfBnRX9o9YZ0wzLpGNax28KWOESw5ICcaggWJcpBIAGGi+aIyjwZZf2n7W6yamQD2ZXaVfNZFhnok/wDvwjndRLbM7tT7wRUzlrmTDMIKlKWvF+LEX3O4Om5t0DzZadcNyzFIt4ZWgypKjowctghI3jxHtGvVYiyXLuwAP3tDHrQmwTp2WZvGJUVKnfLS/wA5RFyot4vsWp2atjYJ4m58BANdShCXJc6v+UPto1mEM4NvmcV/ac8EfPCBysLhGJX5ksrWE78+AiybLkgMAOXjnaFNMnt4f51XV/pAFk+YiwUcsBi/Hwf2iqszyZUJ6T1ihuUr1MNqND20iGtp2nLH+tXmXg+ikqEViKwyRRxKqaEpIZi8RqqcP0nW5+32gYrxKYQJMCRspKj88oZ7Pk6eUSUdPZlAJHFi8eKIlzGfLIc4OOnoWQavZaSL+OoiCUDLLEk8TGU20lOxNt8GzUBbMLxolT0xVZrjJyMREmMmSjLISdYkQgmIyiOmR3jIn6to9iTQ5YJVfdlaeUZUVBlzE/hWPNFx5Ex0w9HKX+nlf+CfaPV9H6ZTPIlFsnQm3lEqoY430skS8yWU3ZA1998UWskk8SPGPpuZ0YpFF1U8knJzLScstIHV0IoDnR05/wC0j2hkzj5bUGJeNQY+pFdBNnnOipv7SPaNf8g7O/oqb+yj2huQD5YrAVB9YgkmPq89Adnf0VN/ZR7Rp/w92b/Q0v8AZR7Q3kBR837NUAYtNJMxJUN4PpHa0dBNnjKiph/2Ue0TS+iNEnKlkDlLT7QspJjp0fOtbLIeH2YcasfvHal9DaE50lOf+0n2iUdFaNm/dpLf/Wn2ic/kHFLgcYEwLABLHe321EQ1yFqAC1KIGXaJSG3A23x23/K1J/TSf7afaM/yxSZfu8n+2n2heJV5E+0cAqJJUhiXb6TqIXTZqkviB34gH8QLjzj6NPRGi/pZH9tPtGv+TKH+kp/7SfaG37J8kuj5uTtRKbBYTwYjuuI2/wAXTqpzwBPoI+jj0LoP6Sn/ALSPaPP8k0H9HT/2ke0I4DeRnzeuvcHsnmrsjzvCidVsS3aVv0HL3j6jV0B2cc6KmPOSj2jz/h/s3+hpf7KPaGUaFcmz5g2PL7ajqwvzN/SLDIRcfM3H3EfQMvoLs9OVFTDlJR7QMvojThRaipyMaWJlobAyXyvixOb+eUPZNqz55q6YqnqbIsp+YBiSQVPhAJO43eO/r6HySJZ/c6XE7reWjIFgkdlV8JfPNIvdoh/ytKScIoqTEUYi0tIBOIA3f8JO/LMZE8mckcErJRxiWi5a5OQJf7QVQ7KqpdwlC3/1h+btHdZHQ2QlR/5KlbEO11aXIJJWTlcAJ36Z6Tr6JywVFMiQXVYKly2AZL/SkHPFmdBATo5nFUyVqHbSpCh3+BDwDtRzhWAcmPqD6x3kdH0velpv5bhA/EyrP+Bjr3x6votIfF+6yS6y46uW+DCQM2H1gK3se6CpUwONnAUT3QXSSAc2yeH4n4UJSBkBfW4jrkrorKLBVHTBJsodWhm7Xr2d+ekaI6KSwS1LTkOrOWgOkNhAw5WBDknjuijy2KoHJZigpN41lzSNX9Y7FL6LyXvSUwDKv1ac3tqXDNzv9OR1kdGJWJGKjpgCTi7CXQMLht5xW84PlRzgcpIJDxkdUp+i4KhjkU4DqKmQg2OEhP0DLthwRoSVZHIVzQVFn//Z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MSERUUExQVFBUWGBgaGBcYFxoYGBccFxkYFxgYHRoXHCYeHhojGRcXHy8gJCcpLCwsFx4xNTAqNSYrLCkBCQoKDgwOGg8PGikkHx0sKSwpKSksLCwsLCwsLCksKSksLCkpLCksKSwsLCkpLCwpKSwsLCwpLCwpLCkpLCwsLP/AABEIAL8BCAMBIgACEQEDEQH/xAAcAAACAgMBAQAAAAAAAAAAAAAEBQMGAAIHAQj/xABCEAABAgQDBAkCAwYEBgMAAAABAhEAAwQhEjFBBVFhcQYTIoGRobHR8DLBUuHxBxQjQlSTFRZichckgoOSokNzsv/EABkBAAMBAQEAAAAAAAAAAAAAAAECAwQABf/EACQRAAICAgICAgMBAQAAAAAAAAABAhEDIRIxE0EiUQRhcVIy/9oADAMBAAIRAxEAPwC9rkFsortbRKqJFNTIdPXYesWA/Vy5YBWTuL4UjeSBFnC7mM2XtCQun6unUFKBU+YJIU6jvKe0GIsAoRnTpW/RR7lQRKkSwhMuUlKUS0gJGoCQEgHwfujadQJYhZJcA4LBJIyUQzkgNmWtlHtFLZYxD6mtuIz7j7wZUKHWXDsl4Xkn6GqgKRTJROyuU9pW7lEqlhwts8n4ZE98b/4ZiOMqU2gyvqeecezdQGayeTXPeYvSJtgInKKlTFEEpGFIYZqYk3vZLD/qjTqyrO/z9I96shI9OZck98ezasJTvbRIKjxyhXJIajz93GcL+lcz/kqgIYKMmYB4Mcr5OeDRvVbVLDJOl7vuYJI8yITbQImIVic4gpJJLBlJKT2UsnItd889YXzqL0Hx2jlU2hA+uckcMV4t/RSllSZC5gJmK6+QMQDgpHXpBT/MpJUQMvqbdHLqrZi5cwodK2LYkKCkniCIebDq6iQhaEykNMABU+FYwnEkhYOYUxuGcC0aZ53JVZOOJ30dtRtANcEbuyXy7ogXVkkntXNmbXnxik0nSipCcKkIcAXc7syMn5DSNKnpktP1GW/O9uALx5r5NmxQpWXlNQRv4i1oIE5LAknyLed45sjpatQGXMA/cxArpBUEkY2F8m14tC8X7DR03aElBSnCuUdSokh24JB5XbfA0vaU5AZCUzElnZbNv+oNYZC7xzWbtJa2eYo/9SveIkVakEKStQILi5+9u6D2N4nXZ1isqlpIStCAlQLKL43wgv2QUs/dffaE9Vt6XL+ohIBYm+XnnpvirVHT6cqT1a3KibTAwYAZEfSXUzght0VuurVTi61P5DwAZ4fgmTUWh7t/p2lC0qZwCFIluxUQeypX4Ugh95Ibe3N6utXOWpZF1KKjhfNRf5rFklTynjzYvzBDHvEONn1yMzJlYk5LRLSFJ44bA8wxi0cigqSIyxtu2Ov2Y9H5lMlU6ZZcwABGZSkXY7lEtbgNXjof+IH3tFN2VtlCmaYFalJN+RBZYvvcQ5XtgAMxHp5sTEPNO7KKEaoaydqW425wRRWBw3H4faK6qsfIM/L7O0FUs9iGJsWbIPoIvD8n/RKWH6LDNRcfPn5wurJGaVB0LseFmHL9YaUstakFTZZ6kOAb8GL74hqZfZcjJnHzjGvtWiHWmV6ZsjqVK7SAhTYScQFhkTdL+GeUadaUuCz7otstIUnCRbcfKKvtuiwTP9JFuDWaFl9nRVaIkz3EeiqgXqzvjwggwg4ZjJjIFQ+paMjg0P8AacuapITKWhBJZRWkqsQ1gCA/MgcYzoVsFcubOC5mLAXSAkgJKwzuTckAnJhZnzJM4kANnDbo8sldQpRBKpxAIbKWhCfXEYRdUdKKvkRz0qKxi7KUsXcYlcOAc97wcZLkMXsL7mtePDRhSys/AMo9rKkJGbDzMB0tsbfRhnhIA0Gu/jCpVYA7tfcXaIKysxDOw0hFV7SQgMlnHjGaeW9IrGA0qahtLceejwi2lthKA6lMEkEEkAO3G2sVTb/T+XLJQFBS/wAINh/uVdh4nhFS2tXlSwZxMxViEgslA4D4TZzpA4SfZzkl0W3bHTdGUkGawHBI5rVpl7xUto7dqKglMxbJBbAmyS3e5D7yYWTJi1/6U/hGXzjElPLh+KQ+Pe2MqOkDj58zh2mmcWt87vWA9hJBz8YLqZmG+YPB242hXd0aE0lZk6U7jEcO76Q27sgE+PjC+bIA+nCm+gzv6890EJmkPi+o5A2s24XOnjBFPsokjIB3a5PmW+0GqFckwBNOXbz1fviSZRKbNz83Q+mbAUBiIsMmJKs+A5ZR6rZ5IJOnx4VoOitU1OQov9xbwiWai+ja5xNNlM7BwL8fDnoIHUskEFIBOfj62gqLbK8kkCzJIN2tm78bPGhkWAZxvzgmVUJCrhzcP55DeBBcxASgKO++Q3u/KLODoz8k2Kp1KSLR5TKKFAn5whslKSPKIZtMIT9HOmAVxC8gw3cYVqrJskvKmLQR+FRA8MjDxcm8I6+Rnui2KNmfJpaHOwunM8Eic0waGyVeIDHvHfF62Xt1E28tZcM6XZQ5j9RHGpszDlnvg7Ye2jJnJmXIFlDek2UOeo4gQ0/x09oksrXZ26RXqsO1zCiCQ2TZWaHuyatw2Lsmx4ExUqOqSUgghSSHChkQcjDOjnDQ/a3fGfHJweyk0pIsiXBDGwAHz5pAnSFGKWFag+toil1B32aJp4xSyk6gt6jzAjZyUlaIca0VlZJjxKiI2BjOr4wox7jcXtHsaLknSPYBxb0IBIALuR5mJNjrzSNetmHgJk5ZT3lIHhANJNAWk3ZJxFv9IxfaHGyqPCoKIfDKlo/6mClA9/rCx6DIY1M/AANWyit7R2skPiN/mW+Buk22lJWQl1Hfo8VeqnLIK5i8I+b4yZJ26ReEQrae2CBYkW7+Ucy6Y9MVF5UtTaLUNN6QRrvMNNsbTMw4UOEMSpRJJIAc33MB4xzmoqCsvld2imHHu2Lkl6RkiW5h5S0123Qro03iwUcnsvq0UyMWC9Ec1LBhGshBJtG+EktB0mlEsFSnYbmiKNlUjyVULR2bj15W9OMYdr4QQPc24xAZypgISAG11+d0Rfu5T87s40xhfZllkfonVtFSmYMz67+MN9jVRCnL8bny1fKEcpfD5uiZNUoZWaGcdUS5O7OiydspCRi4ZjjnBNatGEOodrlrHODtVeque/yjZO0yeN98R8ReOZ2XWVRJ0ZvFxr3ZQor5SZZ+l8TsPmX5Q06JpxAqJezADSB+lAAZQzTf39IlG7o3NrhZTa6cEq8xGJ2mSkpJcGAdpLKlkgd0bUilMRhdxbhxj0IxTWzypSaeg6TP9bN5wSuYdIXU1BMJ+kh4bydmKAzaJSSCnIDXVlshxhdXgEZQzm0u/wDOBlU120go7bWyvzaaxgmko0Nd8t8Tz0BlAXaAkKYRo4si2Xr9ne2sSTIKiFJ7SQ/1JNyADqDfkeEX6TiFwcQfIgRwKRUFBCkkpUC4IzEdh6D7YNXT9pypBwq4nMHwI8Iy5sdPkVxyvRZUzCSHLk8gOFh3RlZMIcv9LEXyZQPo8TyaQJSfhjyolYkOcmIPn94ljlToea1YrqEss7nfxuIiN4L2iAMBGRQPK3jlAmUXapkkbp9IyNEzLxkAJZdipxTkpLNd9x7JtBX+IzZM1aQlU9CnWlSWJSbOgi1ibgh2yO+B9ngpxkZhFuZUkac4VbSqlqVOCbBLkEHQksGd2yPfEpS4odRti3pHtapJPVU4wvZayGdjo7xTq2mqiDNnzE4QTZ2TZ3yGhs97w1XtNSUlOInEfpAFj3914qe3tsrEuckg3CkjtNhdaS/FvmUThTfQ0tewLa0wolTsTYlMkE/zBRBIF823vYCKinOCJs5cz6lKVzJPrGiZBAxMWjVFUTaZPRr7YEWykldkcmMVTZqHmRetm0zpbWM+YtgjyYHQ0RxX5xYk0ATLKiXdJta72yMSU1A7d/nw1zhXtJC0koKjhBJAcDUszaRGO2bp/GIvptkl8iBz+CJlUSEi6sPC/wCnjG8mnmLSz4QDe+cZ/gBKgcQHO5NvnLyjdFnnOIIpctJfE43ZnygSbVyzcBXNmyvz1GmsWH/BkKRdYCnfFd75hhZuMAzqEOypq1JCn0Zy17vnaGdC8GBU0u/0g+LjuMOafZ4WLpHMCBZssKVixKxaKPlaHFIgjC9z5c2ibSG90OujtOlKGBYPvZ+fnaEPTiaUpsXDw/kyiE2EItpKRNC0ZlID6s9xd+ULigrs35E3jKdIk4rk95yEHUErEpgoa5qwgkfbjAcunYkHQ23d4+ZwzpUubptwu0aGmecqBl10xKsPWyxcghSVMlsu0M3jdG31sXSlQFnBIf8A8hlziwSUIKWLHu/SIKmnQ3ZH27s8ok6Ywpl7QQsa8jw5RhQ6SrQZR6adn7MSlurw74KVbCtoQzgLtCcKIF4blPaIO+Fc5NyNxjTGVmaSMRLxWi/fshq8MydLfMJV4Eg+oigoYZGLZ0NX1cyXNSlgHSviDY+8JmVwOx6kdlnLUzJuWtp6xrISWZWumnF27j4xK2IJIyaMWki4tr88481WjV2LdqSyEJJGRIPl7GFkyZDytl9ZiSCCSlxzt3bvGEIA1jYnasjVaMByjI9Q2sZHHF52LIcrf8I9QftCHas8SHJT9eJt9iQL7mPlFk2EcMtZOp9AC3r4Qt2wlKlF7s7a55xmydFYdlMqqcBAWUgFRxONScs8t0cs6Z1gVOUhOhBVzbLzJ74650hWiXIL2CQ/3aOE1c0qWpRzJL8ySYOBHZDajpwRBkupdPV5AQJQKzETLmJQ1ji8hGl66FrSZNsqR/FLaRdtjWB3ufKKjslbzCd8XbZoDDztk4/KMuU1fj0NMRAuWzHOK7UzcSy1hr3xZZ0oTJZYMwNza7emcJ5Wzg2Jzxs7Hc/fc90dhS7LZ2+kCIBSeypzu3QwkySu5GXG3G0E0WxiznI3/P8AKHKNn4UWzLxtirRgkmhNMpQkPgA4gwCvZansLkXz94s0mm1b0gxOzsV+HwQvF2HtFMl0DKycw22ZRkrvkIcnZAFx8EapAQxduG8xOZbBDdskmpItwvFVqpn8UgJSOyrEw3FLC24qOe+LQutChpvduL+8I6xf8ZrMUsObk62y1zh8ZsyPRU5spJWXtBUqSUHeN8Q7TkYZlsiD5RPRzC1sjpF6PKk9jSlmBtI2nIBGkbSJII3HdEhp/giMkkFJy6FSpDeML54ew33hrVJUNLZwtlBlGBdlEmuxUlIK1fDC6ok9pTb4a1SGWSNTAlQNdYtDszzAzSNz1iwdEqoB0H8R8wIVAWg/YU4yULUhgtTushykDLCMgSXvFcsfjoipbOu7KqewEgk28N4gzryGBYj4RFd6Jqmfu8szDiK056sScL8cLX4iLElJTo5jy5xpmyLtGqG0zu973cP5+kJZss41WzJhnUVpQrtWTm5Or2tv0gVcjtqvkTFse0Tlp2DdXGRrNW0ZD0KdF2ahpILbz4kj7CK1taowEm9z8/SLFVlSJKE8B/8An3MVHasz+R/J4x5Hui8EVrpXVBaAnex7o45XBpqwdC3hZ46ltmcJ00y0qSZiB2pYLKFgSW1AcRzbbFKtM1eMEFxmM7Z+UXwqhJsi2aLnhGykYyVGwER0C2VzDRqVEEiL0cn8RrsxbLBEXagPZvqGccN/iYodDND7iBFz2NUsGf8APhGbJErilTotdIR1bG7sN2ZAPv3R5NQCAkXXMUCUguACrPgG4G8QUSxrfE7G1izBn9b6cY1qK3q1ISkfUNLOXsPEiFgqNEppj2VKIIGY8zxt8vBEylKjwgqjTiFw3hduWkEilLAaPnrnGiAmQWmkiYSrQXMll+H5REE3L6+UVRNIEV8aBJ5l5E5fPaD56wBlcwlq6FSlOAz3hJwLQlsFm3LDwhZUbOZQId3DFrJ0IAbIxaKLZANznq8bVEpKS1oWMlEu48ikbfoSQCNL+8BbNVe2vCLBtqqTZIa/3hMmThLsweNHJNaPOyY2pDulOmcEsCL5/fnC6WrUWiYTS97sXBEZZMpirlRFNp/qB+flCKoklC+/vvDyonYTdw5YPrCWunjEMiYEey+WqB6oB75b4SzUlQ7O/wAoY7Tndkty8dfOARNwowpsSbn7Rtx0zzsj7IqYknCctWzPDmSw74arSUp6tKSVZqsyRz3AZB4kp6QIljIKV4ht/AZ8yBBMuXhSpjn4k6qJhpbdGfoL2b0jnSTLCyFpBCW1Z2z4aR06RPSoAxxFQJWGyEdN2ZXlhyF4xZo07o042NtqgHQb/wA+cLpjhRINngmqqQpOHUkC3mYimtHYro6Z6ZOLSMg2jnBmsB5xkaaTJXRYNt7SIQef5CKDtTaIUzHI34xbOkk1MyWQk8TnqPyjm9YsodjnZ/vHk1bNq0ikdLCpFaqYkkBbKBFtACPEZQxqpRqpNm6wMWOdrFIOnI7omnJGag4BcPvhVT7YUiYSQ4vzb5vjXF6/hCSE8lDKY/oRDFMsKLNffpDjatEKhHWymKtQ2eVm/EPPLNoX00km45RRyT2GF9Books7DdlE1BNOWo+0ESJRwgd5eB5SXWrS7+kLVlHp2PqGsuHUx04YhfOLJSJTMACkp7Kgz2Pduvk1s4pstIZy7F/H7aRZtn1YWmwBKfqGqg76weOrCpbofyXSosHGLs/OcNpJUQAdC9oVUkwrQFEEK4bx6j3hoSzEat8vHJlaD0X5HTwgWZkWuPjR4qoYAjdk8CrWS/3i0doWqFtXOCVAn6R984i2htshhKR1h0AIA3cTBk2SCC+TeEATR1QJGY8WhMiZfGl7F0nak8OZwRLHAkws2vtUpOYIPdEO1NpYmu572hZXzwUuA2jnXXnEOFsE8qiqQJWpWVYysqfJKQGHi8OKRC1JBN/XnCegqwCEm+d4sNNUhr9k+l2Z+6LqBn8iZJMmgAbx4+UeoLjc/fleNZSxibfHuLDr4cREJKtD49ysDqp+JI8Rw+WhLPW6n0P25d8MJ0xsRJ357xCWdUOyshfhe/2aHggZZEFeoulIzd4nkJCLJGJf/qnmYEkKMyacIzs+4D5lDeoqEo/hyxcZq1JId33trx0aNcVWkefJ7JKOmWe3MIfhkGuw55xPKQVTMNgIVUUqYVu5JHhDmmISd5MWjGnbJvZPK2KSoFxFh2bJwDtGFVNIUrLLWLBSUwmJa7ji4iGapOkisLXZPLkukkZ/HiKWRe7xN12AEJDk2zgHEQfWI8VFD3bD5c0JEZAaFHFwjIHJgosC5RmSS31IfPUG/vHPNrygFMlySct29zF6pqgJJ1Bt88PKF+1NlhZK0EM3aAF/M6RllGnZeL9HO9rTAwSMk+ZhFMpe33RaNq7OCcu16QqRSEl1RSPQGD7OqFSlOnLUaGG6wkfxpYxJP1p1B35WPrnvgASWeN6SaqWpxd7KSciN35w1WDa2g816CLEh9COEAUigZiraekEz6QWUi6Ce9JOh3cIn2bs/+MNxBEXUaWhebk6ZIhBCTmzfn9s4a7Gp8RBCsIdNnzu2ny0LK6WUnCc/uDBOyZhsA2bjLTLSOf8AzoKfy2dCpbJ7PK9rnP5yghMz+Uki9uORhLS1TqTcMQ55m/i7d0EVU0qwBC2YkYt5Tp4A+EY7aZui7DzVhze4/SBTVFW5n/SFU+cpAIJBLg2Nyo5DkD6xoiuZrtbM+MasbQmSLCq6uwOH073tFb2hWLIxFWnINmbamGNRNxBRYHX580hZPkDireALd5gydsVJ0I6kYyRiYjm3KPaqkJbM2s3K3OJZqgD9ATnmWd/OMqdpqLAJAAt4CBYnjvsW9pJKCGBY+HGChNw5Xf7QHN2nhLrL93z4IkNYFEZB/n2gSkxfC6tB0qpvmf0htJ7ScQObE8GhHKQCbGz2b0hxRLwApOg9Yi3Y+FNPYn2zUMluIHiT7GK7PqCspQk6t+fg8HdIK2+EXLluHy8D7HosKgpdho+4ln72I8Y04Y8mQzz2xzsyhSnIEBnL5a5ax7PpE4lHEVHXQcrR6quVKlgZqJIB88XNjGmzF4jhcXzeNSW7Rkv7DtnSAN7boJkUTq7KSz21h9SU8oIYBJ4i8SyCk2GkGSa0cpJ7CNnbKwJZagH0FyO+PJ8xjhTYesbiYAOMRmYCYSSGT+zCI1AbONJk1rwNNq3vEJIog4TBGQAFKMeRMYdvYmJ6SQooKjZI1+0QzDuiTpBNUmWhCQyHb/cRn5wIqwt0ItpS5RdRSAN4sT9ortVVyUjJXlB2257WGkVOu7QvDqEb6FtoLnVssZYu+A5+0Bo8LZ5bN4HXNinBIXky0dHtpp60AoKgoFLOMzZLg2LFjeChOMmpD2SlQ/8AEnP5uiq7NqCntJLKBseUWyll/vEpBJaYp8IuXuRhcDJ0mxycZxfikv0xOTsc7fpeyFi4UHBFxwbmIS0k04n1De3j+cH0G0xLQaeeC+gNiAoOGcsoXcEHIwDVMklrvqPY3jPVfFl5NS+SH8mrUxvYbjk33vBtFtYBKkq373B1PJ4qcjauEFD5/PtBdLVB8Ti2nO0Z5wZoxTVjWfOUtYuLqJ0te3dlAG0a5lFIJOg3wzmzUlIszA3F+XLlAKaC5Wbv5wkd9GqT2LJlVOUyXwJGpBi89HNhiVTgze0uZ2ySPpBAwpA0YXPFR3CB+i+xP3qehBuhP8Rdr4Rkm+pUQOTxbOlstFPTrmgkEEJwrzxK+kg6723Awv5EZyhxiv6LHJCMqOUdJECbUlKAAmV2XAzUWKvCw5gwknbHWDZs7vDeUyAXLkkl3uTqeJiGZPB741w4wgo/QrSlKxcdjj+dTxqrZqFHJvWGqUgwLOmIBub7tYHO+kGaUVo9pwEMTkN8aV203Lo7SsmFgOcQTyqZb6Ru1MaKUmWm1vnz3hFDdsySy10Arp2N+1MUWfdy4CDaOrKZakOSkLGF/wAQBxkHMC+Qtlq0AypljMOvZT9z9u4xiqtOBDZB2A5lz5CLx0ZnsJrpxKkp7z3/AKQwp6FISHzMIwsrmYssobSJxxDWLxaXYjQzp6gpYBxweLFTTS1tbwjTTupNs84czpgSlIAbOEk1YUgpCwXeB6mpCd/CIzUWAEazFQGxkjBUKULhvWNUvGgXeN1qtEmrGCcbCPIEE17RkLYR3K2tLJHZVppG2364JSgEFV1F9A/q0cuRt7EQ3XG404846T01xOg5BmSBuB145PzgwA/2VfbE69nvCOcIa1C3EKqk2MOAXVLQtmgDKDpoML5gYx1hCKRHZ74c0O11SxgBOHc7Md4MJ6WYMMZjIPpGhVRF9lvnUSp4ClHF17qQs/UJn4TwUAA2jBoCp58xCB1gxIBwu74T+E6pJFw+ejsQH3R6mE2lTLXldiLFKgSUqSdCIir5QkTiojGhYaYn8aTnbeDccYhyu0Wcapi9ezkTGUhZTlYjdG0zZSzdK0g6WIHlB9XsbqxjlHHLZ2NyAbgjeIymqAR3aRyd9CyTi9kMudPSyVIxcUl/LOGNJt0JPbSQG1SR623xrjGjv83ewh30Q2T+9VSZZvLHbmf7UkdnLUkJ7zugcY/RVZpHRugmyRKphMZlTmWXDEJI7CfAu29RiiftV6VS1zxThTpk/UBrMULg/wC1JA5qVHTekW1xS00yaWdI7INnUbIHIqI7nj5/qZhJUVklRKiVOHJJcnXM39omlYedSsAmbQQbBKjyBtApnreyAOZ9oOXkbG+ty3k0C4eHzzjtdHPIzAFKF1dyfeJBSpAfLd+v6xktY1/P7xoqou4htUScm+zFzQPD588oR1k8zFBIdyYn2jX2IF/Qd8adHpBWvGrWw4Rx1BG0GQAkD6QAkby1zCqWpmf5r94OrqkKmK3BRA5At9oIE0GSUNq76xWMbFbIaec0MqJZKg8BUtI9zDGTTXaA36CWGlWn6jnuj2fUhSrZAN36+cK0zgnEQTo3CzExvs9dnGvhCxTOsPSoxOl2eIpdShVn7W6JpaXhuIbBsUepUdYnn0JTqDyiDDeJuLXYydmyRHkb4I8hAiubRjKWG4i0XHpHMUuS4ZgXTqS7Ek7heNaTY4TeC1bPSpDkkkOkAcb+hHhCwdAZzidNvASzD/aezQhRDM2b5xXKksSItYKBZyYEnSXEGGNcMA4XSU4fGDUpu8Q1EsgXjynWYunoStlz6NVTJaGW2kYkA7j6/pFc2FPZTRZpi8SFbsP3EZ26lZo7g0RdH6klJlG5TccUnTuUfOJ6rZ4uU2PCEkmf1c5ChvY8QbK+cIs/XPYs/wCvjE8lxla9j4qnCn6E+IAsbc8o7B+zjYP7vShah/EnMs8E/wDxp8CVc1mOWrpJZmJMwKCcScaU5kPcB9+XfBnRX9o9YZ0wzLpGNax28KWOESw5ICcaggWJcpBIAGGi+aIyjwZZf2n7W6yamQD2ZXaVfNZFhnok/wDvwjndRLbM7tT7wRUzlrmTDMIKlKWvF+LEX3O4Om5t0DzZadcNyzFIt4ZWgypKjowctghI3jxHtGvVYiyXLuwAP3tDHrQmwTp2WZvGJUVKnfLS/wA5RFyot4vsWp2atjYJ4m58BANdShCXJc6v+UPto1mEM4NvmcV/ac8EfPCBysLhGJX5ksrWE78+AiybLkgMAOXjnaFNMnt4f51XV/pAFk+YiwUcsBi/Hwf2iqszyZUJ6T1ihuUr1MNqND20iGtp2nLH+tXmXg+ikqEViKwyRRxKqaEpIZi8RqqcP0nW5+32gYrxKYQJMCRspKj88oZ7Pk6eUSUdPZlAJHFi8eKIlzGfLIc4OOnoWQavZaSL+OoiCUDLLEk8TGU20lOxNt8GzUBbMLxolT0xVZrjJyMREmMmSjLISdYkQgmIyiOmR3jIn6to9iTQ5YJVfdlaeUZUVBlzE/hWPNFx5Ex0w9HKX+nlf+CfaPV9H6ZTPIlFsnQm3lEqoY430skS8yWU3ZA1998UWskk8SPGPpuZ0YpFF1U8knJzLScstIHV0IoDnR05/wC0j2hkzj5bUGJeNQY+pFdBNnnOipv7SPaNf8g7O/oqb+yj2huQD5YrAVB9YgkmPq89Adnf0VN/ZR7Rp/w92b/Q0v8AZR7Q3kBR837NUAYtNJMxJUN4PpHa0dBNnjKiph/2Ue0TS+iNEnKlkDlLT7QspJjp0fOtbLIeH2YcasfvHal9DaE50lOf+0n2iUdFaNm/dpLf/Wn2ic/kHFLgcYEwLABLHe321EQ1yFqAC1KIGXaJSG3A23x23/K1J/TSf7afaM/yxSZfu8n+2n2heJV5E+0cAqJJUhiXb6TqIXTZqkviB34gH8QLjzj6NPRGi/pZH9tPtGv+TKH+kp/7SfaG37J8kuj5uTtRKbBYTwYjuuI2/wAXTqpzwBPoI+jj0LoP6Sn/ALSPaPP8k0H9HT/2ke0I4DeRnzeuvcHsnmrsjzvCidVsS3aVv0HL3j6jV0B2cc6KmPOSj2jz/h/s3+hpf7KPaGUaFcmz5g2PL7ajqwvzN/SLDIRcfM3H3EfQMvoLs9OVFTDlJR7QMvojThRaipyMaWJlobAyXyvixOb+eUPZNqz55q6YqnqbIsp+YBiSQVPhAJO43eO/r6HySJZ/c6XE7reWjIFgkdlV8JfPNIvdoh/ytKScIoqTEUYi0tIBOIA3f8JO/LMZE8mckcErJRxiWi5a5OQJf7QVQ7KqpdwlC3/1h+btHdZHQ2QlR/5KlbEO11aXIJJWTlcAJ36Z6Tr6JywVFMiQXVYKly2AZL/SkHPFmdBATo5nFUyVqHbSpCh3+BDwDtRzhWAcmPqD6x3kdH0velpv5bhA/EyrP+Bjr3x6votIfF+6yS6y46uW+DCQM2H1gK3se6CpUwONnAUT3QXSSAc2yeH4n4UJSBkBfW4jrkrorKLBVHTBJsodWhm7Xr2d+ekaI6KSwS1LTkOrOWgOkNhAw5WBDknjuijy2KoHJZigpN41lzSNX9Y7FL6LyXvSUwDKv1ac3tqXDNzv9OR1kdGJWJGKjpgCTi7CXQMLht5xW84PlRzgcpIJDxkdUp+i4KhjkU4DqKmQg2OEhP0DLthwRoSVZHIVzQVFn//Z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MSERUUExQVFBUWGBgaGBcYFxoYGBccFxkYFxgYHRoXHCYeHhojGRcXHy8gJCcpLCwsFx4xNTAqNSYrLCkBCQoKDgwOGg8PGikkHx0sKSwpKSksLCwsLCwsLCksKSksLCkpLCksKSwsLCkpLCwpKSwsLCwpLCwpLCkpLCwsLP/AABEIAL8BCAMBIgACEQEDEQH/xAAcAAACAgMBAQAAAAAAAAAAAAAEBQMGAAIHAQj/xABCEAABAgQDBAkCAwYEBgMAAAABAhEAAwQhEjFBBVFhcQYTIoGRobHR8DLBUuHxBxQjQlSTFRZichckgoOSokNzsv/EABkBAAMBAQEAAAAAAAAAAAAAAAECAwQABf/EACQRAAICAgICAgMBAQAAAAAAAAABAhEDIRIxE0EiUQRhcVIy/9oADAMBAAIRAxEAPwC9rkFsortbRKqJFNTIdPXYesWA/Vy5YBWTuL4UjeSBFnC7mM2XtCQun6unUFKBU+YJIU6jvKe0GIsAoRnTpW/RR7lQRKkSwhMuUlKUS0gJGoCQEgHwfujadQJYhZJcA4LBJIyUQzkgNmWtlHtFLZYxD6mtuIz7j7wZUKHWXDsl4Xkn6GqgKRTJROyuU9pW7lEqlhwts8n4ZE98b/4ZiOMqU2gyvqeecezdQGayeTXPeYvSJtgInKKlTFEEpGFIYZqYk3vZLD/qjTqyrO/z9I96shI9OZck98ezasJTvbRIKjxyhXJIajz93GcL+lcz/kqgIYKMmYB4Mcr5OeDRvVbVLDJOl7vuYJI8yITbQImIVic4gpJJLBlJKT2UsnItd889YXzqL0Hx2jlU2hA+uckcMV4t/RSllSZC5gJmK6+QMQDgpHXpBT/MpJUQMvqbdHLqrZi5cwodK2LYkKCkniCIebDq6iQhaEykNMABU+FYwnEkhYOYUxuGcC0aZ53JVZOOJ30dtRtANcEbuyXy7ogXVkkntXNmbXnxik0nSipCcKkIcAXc7syMn5DSNKnpktP1GW/O9uALx5r5NmxQpWXlNQRv4i1oIE5LAknyLed45sjpatQGXMA/cxArpBUEkY2F8m14tC8X7DR03aElBSnCuUdSokh24JB5XbfA0vaU5AZCUzElnZbNv+oNYZC7xzWbtJa2eYo/9SveIkVakEKStQILi5+9u6D2N4nXZ1isqlpIStCAlQLKL43wgv2QUs/dffaE9Vt6XL+ohIBYm+XnnpvirVHT6cqT1a3KibTAwYAZEfSXUzght0VuurVTi61P5DwAZ4fgmTUWh7t/p2lC0qZwCFIluxUQeypX4Ugh95Ibe3N6utXOWpZF1KKjhfNRf5rFklTynjzYvzBDHvEONn1yMzJlYk5LRLSFJ44bA8wxi0cigqSIyxtu2Ov2Y9H5lMlU6ZZcwABGZSkXY7lEtbgNXjof+IH3tFN2VtlCmaYFalJN+RBZYvvcQ5XtgAMxHp5sTEPNO7KKEaoaydqW425wRRWBw3H4faK6qsfIM/L7O0FUs9iGJsWbIPoIvD8n/RKWH6LDNRcfPn5wurJGaVB0LseFmHL9YaUstakFTZZ6kOAb8GL74hqZfZcjJnHzjGvtWiHWmV6ZsjqVK7SAhTYScQFhkTdL+GeUadaUuCz7otstIUnCRbcfKKvtuiwTP9JFuDWaFl9nRVaIkz3EeiqgXqzvjwggwg4ZjJjIFQ+paMjg0P8AacuapITKWhBJZRWkqsQ1gCA/MgcYzoVsFcubOC5mLAXSAkgJKwzuTckAnJhZnzJM4kANnDbo8sldQpRBKpxAIbKWhCfXEYRdUdKKvkRz0qKxi7KUsXcYlcOAc97wcZLkMXsL7mtePDRhSys/AMo9rKkJGbDzMB0tsbfRhnhIA0Gu/jCpVYA7tfcXaIKysxDOw0hFV7SQgMlnHjGaeW9IrGA0qahtLceejwi2lthKA6lMEkEEkAO3G2sVTb/T+XLJQFBS/wAINh/uVdh4nhFS2tXlSwZxMxViEgslA4D4TZzpA4SfZzkl0W3bHTdGUkGawHBI5rVpl7xUto7dqKglMxbJBbAmyS3e5D7yYWTJi1/6U/hGXzjElPLh+KQ+Pe2MqOkDj58zh2mmcWt87vWA9hJBz8YLqZmG+YPB242hXd0aE0lZk6U7jEcO76Q27sgE+PjC+bIA+nCm+gzv6890EJmkPi+o5A2s24XOnjBFPsokjIB3a5PmW+0GqFckwBNOXbz1fviSZRKbNz83Q+mbAUBiIsMmJKs+A5ZR6rZ5IJOnx4VoOitU1OQov9xbwiWai+ja5xNNlM7BwL8fDnoIHUskEFIBOfj62gqLbK8kkCzJIN2tm78bPGhkWAZxvzgmVUJCrhzcP55DeBBcxASgKO++Q3u/KLODoz8k2Kp1KSLR5TKKFAn5whslKSPKIZtMIT9HOmAVxC8gw3cYVqrJskvKmLQR+FRA8MjDxcm8I6+Rnui2KNmfJpaHOwunM8Eic0waGyVeIDHvHfF62Xt1E28tZcM6XZQ5j9RHGpszDlnvg7Ye2jJnJmXIFlDek2UOeo4gQ0/x09oksrXZ26RXqsO1zCiCQ2TZWaHuyatw2Lsmx4ExUqOqSUgghSSHChkQcjDOjnDQ/a3fGfHJweyk0pIsiXBDGwAHz5pAnSFGKWFag+toil1B32aJp4xSyk6gt6jzAjZyUlaIca0VlZJjxKiI2BjOr4wox7jcXtHsaLknSPYBxb0IBIALuR5mJNjrzSNetmHgJk5ZT3lIHhANJNAWk3ZJxFv9IxfaHGyqPCoKIfDKlo/6mClA9/rCx6DIY1M/AANWyit7R2skPiN/mW+Buk22lJWQl1Hfo8VeqnLIK5i8I+b4yZJ26ReEQrae2CBYkW7+Ucy6Y9MVF5UtTaLUNN6QRrvMNNsbTMw4UOEMSpRJJIAc33MB4xzmoqCsvld2imHHu2Lkl6RkiW5h5S0123Qro03iwUcnsvq0UyMWC9Ec1LBhGshBJtG+EktB0mlEsFSnYbmiKNlUjyVULR2bj15W9OMYdr4QQPc24xAZypgISAG11+d0Rfu5T87s40xhfZllkfonVtFSmYMz67+MN9jVRCnL8bny1fKEcpfD5uiZNUoZWaGcdUS5O7OiydspCRi4ZjjnBNatGEOodrlrHODtVeque/yjZO0yeN98R8ReOZ2XWVRJ0ZvFxr3ZQor5SZZ+l8TsPmX5Q06JpxAqJezADSB+lAAZQzTf39IlG7o3NrhZTa6cEq8xGJ2mSkpJcGAdpLKlkgd0bUilMRhdxbhxj0IxTWzypSaeg6TP9bN5wSuYdIXU1BMJ+kh4bydmKAzaJSSCnIDXVlshxhdXgEZQzm0u/wDOBlU120go7bWyvzaaxgmko0Nd8t8Tz0BlAXaAkKYRo4si2Xr9ne2sSTIKiFJ7SQ/1JNyADqDfkeEX6TiFwcQfIgRwKRUFBCkkpUC4IzEdh6D7YNXT9pypBwq4nMHwI8Iy5sdPkVxyvRZUzCSHLk8gOFh3RlZMIcv9LEXyZQPo8TyaQJSfhjyolYkOcmIPn94ljlToea1YrqEss7nfxuIiN4L2iAMBGRQPK3jlAmUXapkkbp9IyNEzLxkAJZdipxTkpLNd9x7JtBX+IzZM1aQlU9CnWlSWJSbOgi1ibgh2yO+B9ngpxkZhFuZUkac4VbSqlqVOCbBLkEHQksGd2yPfEpS4odRti3pHtapJPVU4wvZayGdjo7xTq2mqiDNnzE4QTZ2TZ3yGhs97w1XtNSUlOInEfpAFj3914qe3tsrEuckg3CkjtNhdaS/FvmUThTfQ0tewLa0wolTsTYlMkE/zBRBIF823vYCKinOCJs5cz6lKVzJPrGiZBAxMWjVFUTaZPRr7YEWykldkcmMVTZqHmRetm0zpbWM+YtgjyYHQ0RxX5xYk0ATLKiXdJta72yMSU1A7d/nw1zhXtJC0koKjhBJAcDUszaRGO2bp/GIvptkl8iBz+CJlUSEi6sPC/wCnjG8mnmLSz4QDe+cZ/gBKgcQHO5NvnLyjdFnnOIIpctJfE43ZnygSbVyzcBXNmyvz1GmsWH/BkKRdYCnfFd75hhZuMAzqEOypq1JCn0Zy17vnaGdC8GBU0u/0g+LjuMOafZ4WLpHMCBZssKVixKxaKPlaHFIgjC9z5c2ibSG90OujtOlKGBYPvZ+fnaEPTiaUpsXDw/kyiE2EItpKRNC0ZlID6s9xd+ULigrs35E3jKdIk4rk95yEHUErEpgoa5qwgkfbjAcunYkHQ23d4+ZwzpUubptwu0aGmecqBl10xKsPWyxcghSVMlsu0M3jdG31sXSlQFnBIf8A8hlziwSUIKWLHu/SIKmnQ3ZH27s8ok6Ywpl7QQsa8jw5RhQ6SrQZR6adn7MSlurw74KVbCtoQzgLtCcKIF4blPaIO+Fc5NyNxjTGVmaSMRLxWi/fshq8MydLfMJV4Eg+oigoYZGLZ0NX1cyXNSlgHSviDY+8JmVwOx6kdlnLUzJuWtp6xrISWZWumnF27j4xK2IJIyaMWki4tr88481WjV2LdqSyEJJGRIPl7GFkyZDytl9ZiSCCSlxzt3bvGEIA1jYnasjVaMByjI9Q2sZHHF52LIcrf8I9QftCHas8SHJT9eJt9iQL7mPlFk2EcMtZOp9AC3r4Qt2wlKlF7s7a55xmydFYdlMqqcBAWUgFRxONScs8t0cs6Z1gVOUhOhBVzbLzJ74650hWiXIL2CQ/3aOE1c0qWpRzJL8ySYOBHZDajpwRBkupdPV5AQJQKzETLmJQ1ji8hGl66FrSZNsqR/FLaRdtjWB3ufKKjslbzCd8XbZoDDztk4/KMuU1fj0NMRAuWzHOK7UzcSy1hr3xZZ0oTJZYMwNza7emcJ5Wzg2Jzxs7Hc/fc90dhS7LZ2+kCIBSeypzu3QwkySu5GXG3G0E0WxiznI3/P8AKHKNn4UWzLxtirRgkmhNMpQkPgA4gwCvZansLkXz94s0mm1b0gxOzsV+HwQvF2HtFMl0DKycw22ZRkrvkIcnZAFx8EapAQxduG8xOZbBDdskmpItwvFVqpn8UgJSOyrEw3FLC24qOe+LQutChpvduL+8I6xf8ZrMUsObk62y1zh8ZsyPRU5spJWXtBUqSUHeN8Q7TkYZlsiD5RPRzC1sjpF6PKk9jSlmBtI2nIBGkbSJII3HdEhp/giMkkFJy6FSpDeML54ew33hrVJUNLZwtlBlGBdlEmuxUlIK1fDC6ok9pTb4a1SGWSNTAlQNdYtDszzAzSNz1iwdEqoB0H8R8wIVAWg/YU4yULUhgtTushykDLCMgSXvFcsfjoipbOu7KqewEgk28N4gzryGBYj4RFd6Jqmfu8szDiK056sScL8cLX4iLElJTo5jy5xpmyLtGqG0zu973cP5+kJZss41WzJhnUVpQrtWTm5Or2tv0gVcjtqvkTFse0Tlp2DdXGRrNW0ZD0KdF2ahpILbz4kj7CK1taowEm9z8/SLFVlSJKE8B/8An3MVHasz+R/J4x5Hui8EVrpXVBaAnex7o45XBpqwdC3hZ46ltmcJ00y0qSZiB2pYLKFgSW1AcRzbbFKtM1eMEFxmM7Z+UXwqhJsi2aLnhGykYyVGwER0C2VzDRqVEEiL0cn8RrsxbLBEXagPZvqGccN/iYodDND7iBFz2NUsGf8APhGbJErilTotdIR1bG7sN2ZAPv3R5NQCAkXXMUCUguACrPgG4G8QUSxrfE7G1izBn9b6cY1qK3q1ISkfUNLOXsPEiFgqNEppj2VKIIGY8zxt8vBEylKjwgqjTiFw3hduWkEilLAaPnrnGiAmQWmkiYSrQXMll+H5REE3L6+UVRNIEV8aBJ5l5E5fPaD56wBlcwlq6FSlOAz3hJwLQlsFm3LDwhZUbOZQId3DFrJ0IAbIxaKLZANznq8bVEpKS1oWMlEu48ikbfoSQCNL+8BbNVe2vCLBtqqTZIa/3hMmThLsweNHJNaPOyY2pDulOmcEsCL5/fnC6WrUWiYTS97sXBEZZMpirlRFNp/qB+flCKoklC+/vvDyonYTdw5YPrCWunjEMiYEey+WqB6oB75b4SzUlQ7O/wAoY7Tndkty8dfOARNwowpsSbn7Rtx0zzsj7IqYknCctWzPDmSw74arSUp6tKSVZqsyRz3AZB4kp6QIljIKV4ht/AZ8yBBMuXhSpjn4k6qJhpbdGfoL2b0jnSTLCyFpBCW1Z2z4aR06RPSoAxxFQJWGyEdN2ZXlhyF4xZo07o042NtqgHQb/wA+cLpjhRINngmqqQpOHUkC3mYimtHYro6Z6ZOLSMg2jnBmsB5xkaaTJXRYNt7SIQef5CKDtTaIUzHI34xbOkk1MyWQk8TnqPyjm9YsodjnZ/vHk1bNq0ikdLCpFaqYkkBbKBFtACPEZQxqpRqpNm6wMWOdrFIOnI7omnJGag4BcPvhVT7YUiYSQ4vzb5vjXF6/hCSE8lDKY/oRDFMsKLNffpDjatEKhHWymKtQ2eVm/EPPLNoX00km45RRyT2GF9Books7DdlE1BNOWo+0ESJRwgd5eB5SXWrS7+kLVlHp2PqGsuHUx04YhfOLJSJTMACkp7Kgz2Pduvk1s4pstIZy7F/H7aRZtn1YWmwBKfqGqg76weOrCpbofyXSosHGLs/OcNpJUQAdC9oVUkwrQFEEK4bx6j3hoSzEat8vHJlaD0X5HTwgWZkWuPjR4qoYAjdk8CrWS/3i0doWqFtXOCVAn6R984i2htshhKR1h0AIA3cTBk2SCC+TeEATR1QJGY8WhMiZfGl7F0nak8OZwRLHAkws2vtUpOYIPdEO1NpYmu572hZXzwUuA2jnXXnEOFsE8qiqQJWpWVYysqfJKQGHi8OKRC1JBN/XnCegqwCEm+d4sNNUhr9k+l2Z+6LqBn8iZJMmgAbx4+UeoLjc/fleNZSxibfHuLDr4cREJKtD49ysDqp+JI8Rw+WhLPW6n0P25d8MJ0xsRJ357xCWdUOyshfhe/2aHggZZEFeoulIzd4nkJCLJGJf/qnmYEkKMyacIzs+4D5lDeoqEo/hyxcZq1JId33trx0aNcVWkefJ7JKOmWe3MIfhkGuw55xPKQVTMNgIVUUqYVu5JHhDmmISd5MWjGnbJvZPK2KSoFxFh2bJwDtGFVNIUrLLWLBSUwmJa7ji4iGapOkisLXZPLkukkZ/HiKWRe7xN12AEJDk2zgHEQfWI8VFD3bD5c0JEZAaFHFwjIHJgosC5RmSS31IfPUG/vHPNrygFMlySct29zF6pqgJJ1Bt88PKF+1NlhZK0EM3aAF/M6RllGnZeL9HO9rTAwSMk+ZhFMpe33RaNq7OCcu16QqRSEl1RSPQGD7OqFSlOnLUaGG6wkfxpYxJP1p1B35WPrnvgASWeN6SaqWpxd7KSciN35w1WDa2g816CLEh9COEAUigZiraekEz6QWUi6Ce9JOh3cIn2bs/+MNxBEXUaWhebk6ZIhBCTmzfn9s4a7Gp8RBCsIdNnzu2ny0LK6WUnCc/uDBOyZhsA2bjLTLSOf8AzoKfy2dCpbJ7PK9rnP5yghMz+Uki9uORhLS1TqTcMQ55m/i7d0EVU0qwBC2YkYt5Tp4A+EY7aZui7DzVhze4/SBTVFW5n/SFU+cpAIJBLg2Nyo5DkD6xoiuZrtbM+MasbQmSLCq6uwOH073tFb2hWLIxFWnINmbamGNRNxBRYHX580hZPkDireALd5gydsVJ0I6kYyRiYjm3KPaqkJbM2s3K3OJZqgD9ATnmWd/OMqdpqLAJAAt4CBYnjvsW9pJKCGBY+HGChNw5Xf7QHN2nhLrL93z4IkNYFEZB/n2gSkxfC6tB0qpvmf0htJ7ScQObE8GhHKQCbGz2b0hxRLwApOg9Yi3Y+FNPYn2zUMluIHiT7GK7PqCspQk6t+fg8HdIK2+EXLluHy8D7HosKgpdho+4ln72I8Y04Y8mQzz2xzsyhSnIEBnL5a5ax7PpE4lHEVHXQcrR6quVKlgZqJIB88XNjGmzF4jhcXzeNSW7Rkv7DtnSAN7boJkUTq7KSz21h9SU8oIYBJ4i8SyCk2GkGSa0cpJ7CNnbKwJZagH0FyO+PJ8xjhTYesbiYAOMRmYCYSSGT+zCI1AbONJk1rwNNq3vEJIog4TBGQAFKMeRMYdvYmJ6SQooKjZI1+0QzDuiTpBNUmWhCQyHb/cRn5wIqwt0ItpS5RdRSAN4sT9ortVVyUjJXlB2257WGkVOu7QvDqEb6FtoLnVssZYu+A5+0Bo8LZ5bN4HXNinBIXky0dHtpp60AoKgoFLOMzZLg2LFjeChOMmpD2SlQ/8AEnP5uiq7NqCntJLKBseUWyll/vEpBJaYp8IuXuRhcDJ0mxycZxfikv0xOTsc7fpeyFi4UHBFxwbmIS0k04n1De3j+cH0G0xLQaeeC+gNiAoOGcsoXcEHIwDVMklrvqPY3jPVfFl5NS+SH8mrUxvYbjk33vBtFtYBKkq373B1PJ4qcjauEFD5/PtBdLVB8Ti2nO0Z5wZoxTVjWfOUtYuLqJ0te3dlAG0a5lFIJOg3wzmzUlIszA3F+XLlAKaC5Wbv5wkd9GqT2LJlVOUyXwJGpBi89HNhiVTgze0uZ2ySPpBAwpA0YXPFR3CB+i+xP3qehBuhP8Rdr4Rkm+pUQOTxbOlstFPTrmgkEEJwrzxK+kg6723Awv5EZyhxiv6LHJCMqOUdJECbUlKAAmV2XAzUWKvCw5gwknbHWDZs7vDeUyAXLkkl3uTqeJiGZPB741w4wgo/QrSlKxcdjj+dTxqrZqFHJvWGqUgwLOmIBub7tYHO+kGaUVo9pwEMTkN8aV203Lo7SsmFgOcQTyqZb6Ru1MaKUmWm1vnz3hFDdsySy10Arp2N+1MUWfdy4CDaOrKZakOSkLGF/wAQBxkHMC+Qtlq0AypljMOvZT9z9u4xiqtOBDZB2A5lz5CLx0ZnsJrpxKkp7z3/AKQwp6FISHzMIwsrmYssobSJxxDWLxaXYjQzp6gpYBxweLFTTS1tbwjTTupNs84czpgSlIAbOEk1YUgpCwXeB6mpCd/CIzUWAEazFQGxkjBUKULhvWNUvGgXeN1qtEmrGCcbCPIEE17RkLYR3K2tLJHZVppG2364JSgEFV1F9A/q0cuRt7EQ3XG404846T01xOg5BmSBuB145PzgwA/2VfbE69nvCOcIa1C3EKqk2MOAXVLQtmgDKDpoML5gYx1hCKRHZ74c0O11SxgBOHc7Md4MJ6WYMMZjIPpGhVRF9lvnUSp4ClHF17qQs/UJn4TwUAA2jBoCp58xCB1gxIBwu74T+E6pJFw+ejsQH3R6mE2lTLXldiLFKgSUqSdCIir5QkTiojGhYaYn8aTnbeDccYhyu0Wcapi9ezkTGUhZTlYjdG0zZSzdK0g6WIHlB9XsbqxjlHHLZ2NyAbgjeIymqAR3aRyd9CyTi9kMudPSyVIxcUl/LOGNJt0JPbSQG1SR623xrjGjv83ewh30Q2T+9VSZZvLHbmf7UkdnLUkJ7zugcY/RVZpHRugmyRKphMZlTmWXDEJI7CfAu29RiiftV6VS1zxThTpk/UBrMULg/wC1JA5qVHTekW1xS00yaWdI7INnUbIHIqI7nj5/qZhJUVklRKiVOHJJcnXM39omlYedSsAmbQQbBKjyBtApnreyAOZ9oOXkbG+ty3k0C4eHzzjtdHPIzAFKF1dyfeJBSpAfLd+v6xktY1/P7xoqou4htUScm+zFzQPD588oR1k8zFBIdyYn2jX2IF/Qd8adHpBWvGrWw4Rx1BG0GQAkD6QAkby1zCqWpmf5r94OrqkKmK3BRA5At9oIE0GSUNq76xWMbFbIaec0MqJZKg8BUtI9zDGTTXaA36CWGlWn6jnuj2fUhSrZAN36+cK0zgnEQTo3CzExvs9dnGvhCxTOsPSoxOl2eIpdShVn7W6JpaXhuIbBsUepUdYnn0JTqDyiDDeJuLXYydmyRHkb4I8hAiubRjKWG4i0XHpHMUuS4ZgXTqS7Ek7heNaTY4TeC1bPSpDkkkOkAcb+hHhCwdAZzidNvASzD/aezQhRDM2b5xXKksSItYKBZyYEnSXEGGNcMA4XSU4fGDUpu8Q1EsgXjynWYunoStlz6NVTJaGW2kYkA7j6/pFc2FPZTRZpi8SFbsP3EZ26lZo7g0RdH6klJlG5TccUnTuUfOJ6rZ4uU2PCEkmf1c5ChvY8QbK+cIs/XPYs/wCvjE8lxla9j4qnCn6E+IAsbc8o7B+zjYP7vShah/EnMs8E/wDxp8CVc1mOWrpJZmJMwKCcScaU5kPcB9+XfBnRX9o9YZ0wzLpGNax28KWOESw5ICcaggWJcpBIAGGi+aIyjwZZf2n7W6yamQD2ZXaVfNZFhnok/wDvwjndRLbM7tT7wRUzlrmTDMIKlKWvF+LEX3O4Om5t0DzZadcNyzFIt4ZWgypKjowctghI3jxHtGvVYiyXLuwAP3tDHrQmwTp2WZvGJUVKnfLS/wA5RFyot4vsWp2atjYJ4m58BANdShCXJc6v+UPto1mEM4NvmcV/ac8EfPCBysLhGJX5ksrWE78+AiybLkgMAOXjnaFNMnt4f51XV/pAFk+YiwUcsBi/Hwf2iqszyZUJ6T1ihuUr1MNqND20iGtp2nLH+tXmXg+ikqEViKwyRRxKqaEpIZi8RqqcP0nW5+32gYrxKYQJMCRspKj88oZ7Pk6eUSUdPZlAJHFi8eKIlzGfLIc4OOnoWQavZaSL+OoiCUDLLEk8TGU20lOxNt8GzUBbMLxolT0xVZrjJyMREmMmSjLISdYkQgmIyiOmR3jIn6to9iTQ5YJVfdlaeUZUVBlzE/hWPNFx5Ex0w9HKX+nlf+CfaPV9H6ZTPIlFsnQm3lEqoY430skS8yWU3ZA1998UWskk8SPGPpuZ0YpFF1U8knJzLScstIHV0IoDnR05/wC0j2hkzj5bUGJeNQY+pFdBNnnOipv7SPaNf8g7O/oqb+yj2huQD5YrAVB9YgkmPq89Adnf0VN/ZR7Rp/w92b/Q0v8AZR7Q3kBR837NUAYtNJMxJUN4PpHa0dBNnjKiph/2Ue0TS+iNEnKlkDlLT7QspJjp0fOtbLIeH2YcasfvHal9DaE50lOf+0n2iUdFaNm/dpLf/Wn2ic/kHFLgcYEwLABLHe321EQ1yFqAC1KIGXaJSG3A23x23/K1J/TSf7afaM/yxSZfu8n+2n2heJV5E+0cAqJJUhiXb6TqIXTZqkviB34gH8QLjzj6NPRGi/pZH9tPtGv+TKH+kp/7SfaG37J8kuj5uTtRKbBYTwYjuuI2/wAXTqpzwBPoI+jj0LoP6Sn/ALSPaPP8k0H9HT/2ke0I4DeRnzeuvcHsnmrsjzvCidVsS3aVv0HL3j6jV0B2cc6KmPOSj2jz/h/s3+hpf7KPaGUaFcmz5g2PL7ajqwvzN/SLDIRcfM3H3EfQMvoLs9OVFTDlJR7QMvojThRaipyMaWJlobAyXyvixOb+eUPZNqz55q6YqnqbIsp+YBiSQVPhAJO43eO/r6HySJZ/c6XE7reWjIFgkdlV8JfPNIvdoh/ytKScIoqTEUYi0tIBOIA3f8JO/LMZE8mckcErJRxiWi5a5OQJf7QVQ7KqpdwlC3/1h+btHdZHQ2QlR/5KlbEO11aXIJJWTlcAJ36Z6Tr6JywVFMiQXVYKly2AZL/SkHPFmdBATo5nFUyVqHbSpCh3+BDwDtRzhWAcmPqD6x3kdH0velpv5bhA/EyrP+Bjr3x6votIfF+6yS6y46uW+DCQM2H1gK3se6CpUwONnAUT3QXSSAc2yeH4n4UJSBkBfW4jrkrorKLBVHTBJsodWhm7Xr2d+ekaI6KSwS1LTkOrOWgOkNhAw5WBDknjuijy2KoHJZigpN41lzSNX9Y7FL6LyXvSUwDKv1ac3tqXDNzv9OR1kdGJWJGKjpgCTi7CXQMLht5xW84PlRzgcpIJDxkdUp+i4KhjkU4DqKmQg2OEhP0DLthwRoSVZHIVzQVFn//Z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UUEhQVFRUWGRoVFhcYGBgaFxgXGhgZGBgaGhocHCYeGBkjHBgXHy8gIycpLCwsGh4xNTAqNSYrLCkBCQoKDgwOGg8PGiwkHyUsLCwsLCwsLCwsLCwsLCwsLCwsLCksLCwsLCwsLCwsLCwsLCwsLCksLCwsKSksLCkpLP/AABEIALsBDQMBIgACEQEDEQH/xAAcAAACAwEBAQEAAAAAAAAAAAAEBQIDBgEHAAj/xABOEAABAwIDBAYFCAcGBAUFAAABAgMRACEEEjEFQVFhBhMicYGRMlKhsdEUI0JTosHS8AczQ2JykrMVJHOy4fEWNHSCY5PCw8QXJUSDhP/EABkBAAMBAQEAAAAAAAAAAAAAAAABAgMEBf/EACoRAAICAQMEAgEDBQAAAAAAAAABAhEhAxIxE0FRYTLwInGBkQQjobHB/9oADAMBAAIRAxEAPwDzjGY5xK8oUYtqE7wDw51SNrPCe37E/Cq9pr+cPcn/ACJoQqJrmh8UzeWJMZ/2q/6/2U/Cpjaz/rm37qfhSxKzVqXDQxWM07Wf9c/yp+FWDar/ANYf5U/ClrajNWpXekOw8bWd+s+yn4V07Xd9f7KfhQNfKqRjLD419YBz2OhhPu8KqxW1nWz2i535UgedxTDY6ZYbET2fvmh8aiHUCLdYzbd6S5t3D2VzrV/NxZq4/jYvG33D6Oc+R9yKvbxuLV6LbpnSG1H3Jr0dDZ+TmCbtqt/2mrdkiGW9T823/TRVdVeP8mefqR5ava2ISvIqUrkDKUwqTpY6a+2nSNibROqQmeKmx36KNL+kpjajn+I2fsNmvYF4S/nMc4q5SqhWzzHZ2wsa9myuNpyrW2cxPpIOVWiTIka0Ft3CYjClvO8lWcqHYBtlCZ9JI9cV6L0Zw/Yd5YrEjd9aayP6TWsq8L/+7/2qIu5UDbM4doueua4NpO+urzoRS65np0XbDP7Sd+sV510bReiesV5igC5XOvJsKKCxgNovfWK8x8K5/ab25xXmPhQr5MA+ff8ACh0vkU6FYwO1HvrF+z4V0bSe+sX7PhS75Qal8oNAWxgNqPfWL8x8K0L+HWBZxevrfvAHd31kVOdnwrVYlZjl/rXPqtpqi4vkN6NYNT6XCpbhyuKbEKIECOEbiaa47YqUMuKC3cyW1qBz7wgke6lXRDBOrQ9kfU0kPLBCW0Kk2vKtNeG6m+0NjK6l0qxOIVDazGZtIPYVqEoFrQRNadzK2SwWwkLabUpbsqQhZhw6lIJtHOgukeywzhluIW6FJy3KyRdaQbERoav2d0eSthoqexRltBgPrSkAoFgExAGnhQPSfoyw3hHXE9aVJCSM7ritXEpNiqNCadK+Q3Mz+xMa46+lC3FZVBW8DRJIvHKnmLwrSdX473U1lNgYVLmKbS4kKSc0pOhhKiPaK2h2Mwn0WWh/2J/DVSpMLZn3MU0HspxHYyTm6xJGfNET/DuqtzG4cH9co9xV9yaZPMJGNACUgBgmyQBPWx7qIcRMWqJNIabMdjsKFKk6wn/Kmhhs8bifGjscQCP4U+6hw7aqi3SJn8mDqwh3QPGvk4dXCiswqSXYp7mSQODIRMi1UpSYmLaUY8vsnuq7C4CUEZudopp2PgACqmTauqRBrpTQUaXYTf8AdmzyPvND7VaPWoygFWdiJJAnM9qQCQLcKY9HmZwjUcPjUdpYWHmv8XDj7T1ecpf3X+r/ANnVX4IcnD4wsKH90Snq1bn1KjKZv2RMcqP2Ps/Flho9cwAUIIhhaoBQmASXgDA5U6Qyfktkn9USY/gPwovYGHV8lYlJ/Utbjf5tPKui8HMeK9J2FjaawtUq6xoFSUhNyhuCEyoCLcdK9X/sNwyVYzFeHydPuYFeadMhl2s7yca9iGq9gf2nhrziMPF/2zQ/9VaTbpBRmuj3R9Km3sz2JticQmA+tI7LhEnJl7R1J3msf+knZSGXMPkz9ou5itxxw26uLrUY1OlbTo/t/DNofC8SwknFYlQCnWxKVOSFDtXBG8Vkv0nbVYfcw3UPIdy9dmymQJ6rLeIvB8qcb3fyKjFqquavWiqSKuzWjmUkwLzoKIVhym8WHpcqg2vKQeFX4jaMpyzOo8+PGmZyBXcRIOtE/wBmK6vdPpdw5+dAFNGf2lA0M+yqJpoBippFRmakmkWWEW8K1uJPZPf/AOqskr0T3GtZiBZR/irk/qHlffBcFdjfoOSG8R/1DnuTWh2iiMO7/huf01V5UdqOtuOhp1xALiyQhRSCcxE2PAeypO7ZfUCFPvEEQQXVkEEXBE6RW607yY2erbGTOFYt+xb/AKaaW9ME/wBxem1k/wBRFeZ/LVwBnXAEAZlQANABMAVQpwcZrTZmxWNOjKwMW2SQPSuTb0FVtHMagek42O9aR99eZuKG/wBtVSN0eEVT09wrNvidqtDFhRdby9SU5goET1gIFjrU17bYP7ZPkfhWHS2ToCTyBJqwYFz6tz+RXwpS0k+41Jhe00kqRFvm0kn+bz0oZLYHPv8Azar9sOwpH+Gn/MqlzmLOgj7/AH1ME2gn8mGlvh5fCvkuXqOHxiSIAvwNSxC5UDEbiOHDxp07pkFy1dk91UoxZBq9wQg91CtiaUWWlZckzc1aE1Uk10LvSLN70YbnCMzwJ9ppd01s0SCQQpiCLEQXoiNDTTopHyRq+4/5jXdqNS40QQR1+G0UJkOObhoLi++9eXG+v+//AE6X8P2PPRiXiPTdIj1lke/SiWtm4hQEMvqB0hpxQjdHZ0r3FGLPUFJKv1ahMn1SKZdH74TDk/UM/wBJNek9T0cp+d3cKpKsim1IXbsqSUqk6WIBEyPMU0R0Hxp0wj470ZdP4opt+kEf/eHOZY/ptivZnljOLW7XLhQ58FN0rPA8P0KxjgVkYUcqlNq7TYhSTChdQuDagtq9G8RhVtl9vJnzZe0hU5cs+iox6Q1r2/o2oRiNP+cxW/8A8VRrI/piTbCH991Pmls/dRve6v1C7PNlJqkootTdVqRSs3aoGVVSheiVIqPV1SZDSKRUVJmiuqrimaLJoFCYroFX9VXwZosdFSjY9x91bF8ylR/i++sqpvsnuPurXKdKUmDu0IEaVza+a++CourJ9Etgs4gPrcbCyH1pBObTMLWIG80+xPRjDJYWQw2DkWQcskEJVBvvBE0q6G4xtpOJSpxKP7wuJWlNpSPpEfkU/wAXtvDlhwfKGZyLAHWtkklKoAhUzNdb9HN3KNj7KY+Tsq6lqS02SerRJJQkkkkSTM0B0uwzacG6UobBATcISD+sQNQOdQwfS3DtMstqzlSWm0q7NgQ2kKF40PKhOlW3GHMI4lDiMygmE5gFH5xJ9E30B3bqlRe5Dsy/RM/3xub+lr/Aqt7iVdm0D2V530ZxSWsUhbqglIzSTzSQNK2DvSTDGQHknuSs+5Na6kXuJTKnD/e9f2J3/wDi0wWswKRf2s0cSVAkp6rLZtw36ydMs6b4ijnNrIgdl7/yHfvTUSi/AIyG3CZa5tJ/zOVVsvFpBIcQCnfa8d8San0geylmd7Cf6jtA4TEA7wDzMePspxi9nA5Nbgx9YSpQR6IPZnWNQPbVQxcC+pNgPuqpONAMiRO4Vx/HJVEkynTU+HuqlF90Sxq+1DOYTBB1sZ5+2l+G7Sssgb7z9wNXMOAsuns2AAkgKkkabyNLChmFDKVZZAsojUA8d4HPvpKLplWgrFYRTbgQuLwQRJBB3jTgdeFEYjCoSlKkrk6FMQR/pS7F4pPYO8AWBJ4xHC0eNEN4xMdpVjbKnUxcG/fT2vAOSN10bxQRhELUQlKUkkmwAzESapxm2kuLSpo5oew4GYKSkqDilAaAnWbbppfhEB3AJamFKTKf4g4Vj3V3AvrUpLZcV1fWNLCITlJDyBBJv9KZHCN9efHTjvcnzZ029q8UbYnFFBhWHEpP0XTqnS6xxp70aGMOFZh7DJSG2wJw7qjl6tOUE/KUgmIvAqjB2AsRli+421pt0RYUcKySCPmmjofqxyrqvFnOeSdOg4jaa86kLcHVKzJQUJPzaCnsFa+U9q/KtftTpFihiFsIfaKmkhSicOEAqUAQlMurk5TMmKyv6TlZdqOk+q17GkVT0u2+w7iC/hwHEKgKKk/tUGEnKYVlKQkidb8wCm6pF2u7Nj0bcfX1oGLShRfdcUkMtqJzKBKz2rAk6CwpJ+k/DvD5MXX+tHWLCQGkNx2ASZTroNaA2dtJnDYZT6XUN4kOLIZlYztlKIAyAqRJKrmxuLQTSDFdMXsYlpp+FKbWVJcvmIKcuVXrEWhWvGdacYyzJk2tySKimqoq81WRWKZ3SKsk1HJV4TXMtUZMiE1KKklBqzJQiXRHD4UrUlKRKlEADmaeJ6JEoKyuInckgxwAUTHfB5UrwIPWCFls3hQ1HZP+3jTXCYkkOlTxUhQUW0qk5NcpsZBFtL1LbCjPYluEqB4H3VpVp7En1SfZSTHwU5pk5VBXeJFxqFREg7+FPFnsH+E/5anV7CiE9E8G0s4kuNoUevcupAUYzAxJBga+dPcbstosLhCE9kwUoSCmLyIE7qR9DNsYdoYgPPNtqL6zC1hJI4idRrTjaPSnBlpYGJZJKFAALEyUmPGuimzA8ycwSYOVRzag0ywyCNlvlUE5k7tO038aX4vGhIBCwslKCeRKQVSeRkHuoBe1MysoJyQExJAOkkjhIHkN9bwjKRMmkMOiq/7233K/pqrfKJg6+dYDYoyKW+kphoXCiZJXKBHEXnw1vUH+lD5WYWoXmBAEREedXLTc5YI3JGsW2flh49R/7ho19RtWf2fttThDxACsnVKtIssqzeMgRyPKuYzpEsqglQjSBA8tPKs3BvA06yZ/pRrh/wDAT/VdFJK0PSDDhXybtQeoG6f2z9IFtkEg6gxWuk1toJ8nM3+ndUakoVdg2gVdoSK1bSVkckU4hUBM9kXA3f61Yy+UnMglJ5GPDupt1LDagUoK0kXCpkG4MaW30OxsoLeUM4abF5V2iAbgQDKj9wrJTTKcWhYpMifzrUm61GE6NsELPWrdSkycqC3A3ntBU3OlB7R2Mll0dUrrEEWJjMlUE5VRvIBIO+/A0dWN0Gx1ZQraRKEoEjKmLakST98VYna6yIOW8SQmFSJIIOgmbxWgx2HbODUMilOJTnS4pxNgm5yjVVrRzB3VlC+CbIA00nXj391qzg4yVpDmnF02bHobiWnOsTiOrt2gpZjs6KkkxAsfE+CAY1xxQlLaUpypsgaaTYSo6kkzNBtM9apsBMCwXE65iQoyTBi3C3OtDjEsstN5EuJCitJUpQMqEGBa0A79xTv1jUaTpcmmmm1b4E3SGBiV5YgAAQ2GrBI+gAMpOp5k7qAC4v5900VtgK61VwqMqZCswslIF94oVlBKgkRJ0kgCe/dyraOIoxlmWDV9DugJ2gVKOIQ0hNij0nyAB2ggxCLgZidZEWp9026G4bAs4XqEQpT2VbilFS1Dqyb/AEQJvCQN1VdFdpjDKZyoZQnMjMrKVOmP1gkGZjMN9zGlqO/SNt1l9OHS0XCQ/m7bLzYjIoWLiEg33CuTqSnL0b9PZRkSzvqtTV70fhkwtNgoZ05he6SoBUQQZi9udWYlSeryBCWwjMpJUoqcVK/RzE3RBKhItAve+OEdltilSa4KnI0kGouqgEgZiASBxjda9aUZtnDFcDvKni3ELzoSic8KSZgNWtBsMu46m4pFiDCZGu7v3VK/J4FwrYLitr5TCdQde7hzojB7QeKQ91QKUicxUMvZ3lIubicvG1Z4nWdQb+HGi2NrKTh1sAdlSgueEajxIQfA8a7+jGlg4+pK+SR2mqTmJOac07yZknmZrS7M2oH21xYpEHuIgH31jSqdabdHFq63KkElQULfwm/cNSTYb6WtpKUb7i057Wel/o4T2MTYWxCtRyp/tZXzTlh6C91/RNK+g2yHGkP9aOrzulaQSCrLGpSDbxiqeluOUEBLast4JBIUrlugch51yPk2SswWP2Kt4I611DYQ2lIScxKEhKUyQlOUEnWTN43RSLa2yAwZQ4Fi07jflwpntLFhtRStJB15639/tpBjsdnJ513aW957GM9q4D9gvZg6ibKAJF5OXMfK8d5FVO7MUkkz2QJm068KX4VRSsEagz5VpumDSWsrSCSrslwz9IJEgD1ZM+XCtWmp47kWqB+j8kOAEdlIXE3Im5HMCJ4QeNFvPTrfwHwrP4HEZFAyQQZChqDyovHbYccVOYHmEgT32pT03J2EdSsDPbcBLGYEzhxBBiD1+IE+6s9ouVab5vqBx11p70mB6vDG1sON9/8AmMSNPKs1FYaccGs3kPxzoWEeiALQn1dbnTUHzplsx1jKOsbGW4lPZI5yAST+b0AjBjqTdWeykgXFtQR3X8Km3iezI9m48+FJq40gWHbK1PKDygkyEKMSIMSBMcYAmmmP2gVtHOhJUmClYSkECYKSQJIvN9KVvIyqBc+mmJTeDYXHdH5tXcS32NUkGYVIMxBNtRY7wPfTcLaFu5D8HiSU2nNBBuRuOo33AosPqOHVCcyTBSi8z64GtpOn3mUOEf1lQlAkC8qgxAIOt9+4GrUY8zYGh6WbQb3VGl+S5sO4S6kKDeZCSIUSYzCCbnLmHEmKy2HRmWEgkkmJHv7q0z+VDKFhUqU2tLltFHNAm8gjKRzG6lWzcIEjMPpchpwHleo03tiyprc0X7RwDmCU3223ELkpU2qUq0zpJICgRKbEd01X0ixqHerDZkBOY2ghxXpJPGAlHiTVm1mszAlZhJlKSTEqsQAAYJCSZMejRI2CHcIjqTOVZC1khIKssqgKIMdpvdoN5EVSapSlyS7+KECsKtKZUCBbh9IEp8CAYOlqraYKjABPcJ91E43DllRbc1GoBseBHETvqGFfyQpPpb+Gpj7q0vBFZGWF22WEEdWtDogoUFKCcwIuptUgxlm1iRcb6e7a/SI9j22G320BSHc+dMjMcpTBQZg9rcd2lI8HiutzpdkgoVAE2XEIVbgrLaL6Uufwq0AZ0qQSApOYESNbTrYz4caz2xfbJdtUzQYXaBOLDeWUgLzDj82q5j6ImkG0X5eWBcJUUjeAAYgcE8Burrm0D1udswpUG0akXB4gk3BsRUXmcxLizdRKrZAL3MDMJEzomOBpR00nfoqWo3j2UpxKgZE9n2fnSjntpGI0Ma0LgTlcM6FJG466ctwqL7ZKrSfaZ03VbSbyRbSwEnbC4TOqbAzoeNvdUdm4yHG+sJypWFR3XHtEeNCqbIgkEAi0jXzF6rcpqEeELc+4y6QY9tZhAkgyFC1ue8mI14UnCquxbYzkJ03eXxmqCmtNOKjFIUpbnbJtqrVdCcOflGbLIDZVPCVAAzuNl+E1mMMAVpmYkTGsb43TW82NtRrqVISUoGbQZicm4zcnUySZvyAqdVtLAo8mme6XzZUAE+kkZSe8Ex7aBfaJUSlZHfCvaIg0i2hBFiDBsd3hXdnvrR2DGX6Im43weXurkcTdNpCPpRslSU5s2Ygme7jWWy1tulbnzBk2kWG+96UM4xkJyjLlN4IJv4zfmK7NOTUeDJq2JcOYM0XtHHF1xSzqqnL7bHydQ6psKyqKVy4FcRbNHDdekAbkSAeH58jW0ZJ5Mmism1fNqqSxVaTW14BGk6TtEjBwP/xv/k4nWleEaAVE33c/zwpz0hdypwen/Ki3/wDTiqQOO3muFK40at0wtWKiEqkcfCRQDaygylRB0kEj3VaoFSJuSDvvFrc4tQwVFVGNCbsmu5/PCusIJMAXNqiFDnVmHxWRUgf7VYi04dKNTmVIkDcOXE604wezUBAclJSDIXFu48O43BrPuOSqRAncNKsw6iO7WJMTutUSi5LkcZUOtpOzkCFTB8CR6M8dVe2hFYxxCjkUR3EQe8aHyqlL5hUC8SPz3TVZVfUHj+dPKlGNKhSk27CMVilrTc+GgkfuggTcwY41LZW0XEWSUxMwUgiYEm/o2FzyHCqWcYhKhnRnSPSEkSORBBBGo3aSCJFMHQ0DLM5SN+vOOUxH5ATXahq+RmrpO+pvqiWygmSOpZAJ1F8k23GbUtOV57tGFGN0Zo3fxe/dukZ5cfdQWJezUtvZBebY7ddS2opCQkmE6RCpIuN0T32pp/8AUV8C7WGJFp6pKVAaekmDoI7rVmC8VjMokneSZM8zXWXgm4Eq3EwQP+0i577cqzUKLlqOQdtnpAcTlK20pKRCVBStCbgySD30iWszPjV7zpJlRJPMzXMJ1ecdbny/uZQo+KpAHODWiVIgM2Nh0lQW7mDSTfLGYkQYFjlm3aIIqwPJTC2s0wc2bKqCSoSklEARG6QTY06XtnBDD/J04d5IuSouhRzFIGY3AJEA6AW5mVuVibHEAGx7LJJ035hwG41k5mqiqyFL2826jLiG3VqypkpUkAqAGg6rs20jQWpa+hlUZG3UjgXUknXXsAim7eNwoEFGItYHKxMRobwq+YzG8cKtw+MwoUCkPqUPorQ0UqO6Qk9k93AW1qN+1YQ2t3LMdiVdtUaSY5CariatxCpWsxHaUY4do2qpJ15V3Lg52TQuJ7q+axRSoKEyN/591Qd398eVcSj3e29UIZubXSROXtaHh8fCiXdqKdCIJCpGYjWRF5476QlN6YbHSVKiLC9ZzhFK/BcG7oadIX1KaF5B37yBBPfWZaiROk3rQ49WZZG5PZHhr7ZpDimcqoFGl8aHPke4UsgR2FDgojfw0INNcEWW2iEJWSrtElaCJBIEQiYjnrWNaBJtWw2W2Bh0hWsqvynd5HzNTJV3JuzLv4px3UlXID7hVmG2OtQkwnhN/dpWkU0IEAb9OQriW6p6mMCoX9KT2MH/ANN/8rFUgWaddKTbC8sMn2vPn76QlU0oZRcuQtrEdlXcI8DNU5hMnyqCVWOv541GatIkIxASDAmqVVYtQgGJJHha33VSTREGTBq5qqEVeCLTTYixhcKnh7qKw7CcxSoWiUgkjeOBHdWj6NbOZW2h1trO4AQoTmylP08m4kQZNhNopjtbEpOGcSpy+WEhJzdpCgsBXLsjjeDFq5Z6uaSNo6eLsxpwjdwQRNgUmY4nKr0rfvJ76k4tIEJJIAAEiDpwk8eNEO4/qHypDakoUOyCEqsQCYUUwU5pgcIBvNCjCl7rC3qBnCOKSTMXtFqpN9yGvAC7iDxtVU1xyxIIIPA60a5spxOHbfUIbcUpKTzGvuPf4GNLokhhND4VehxM9uQNbAE8tSLUV0VVhy4oYqcmXs5VEHNmG8cRIvIvpwAxgSFnKSQCQOMAmJjfFQ3bodYsKU8xltM8259vWGhSETZX2SPvoWYqYXajaFheNVCzc6/dVZeVxNd2ifnFeHuFUJVNTFKkNt2WjEqG+jXH1BpKkkgqMEjWI47qXZqKcd+ZR/EfdQ4q0CYvMya+TorwHsVXHFXP53Vc2n5sn977o++uggpJ/PjUkmuKXJr4KvViPnBe1NNjryknmPIj4ilJVxpngCLiN3xqJ5iOLqSGGOSiexF9YkAHlP3WrO4kyonn7N1b3BdBcW82FIbSEkSCpxAJ5wCSPGKUv/o0xiRJS3rFlg+776yhJLuXPJl2lkEEcZrX4WSy3Ghn3qqLP6N8WqJ6sTrKlW8k1o8N0TW20lC1Dsz6KTFyTvI48KJzTJimIgff77VSuYEc6f8A/Cjn0ZIN9P8AWut9GyPSnyqNyHTMrt7BBfycTB+Tt/53eOu+s87hyhRCt3u4+2mvSRwg4Ygx/d0f53KUreCvSmRobeVVp3RU+TQbC6KJcQtbysqYGTKoZicwkxBsE5rGhcX0RdQtSZSYnLqMwHhlB3RO7eIJ+2btpdgJGWB2VAdkWAKTZcRrzpvjdpqeQLgKCgZFjYEaDv1qJTnGWRpRZlHWSBlNiCQeI3RQ6hBrQbV2elSQqTnmFGLaCD7D5ikTrBSYP+hro05qSIaIipJVB49+lfFk8vOuBI3njV2hBTu1XFIKM5CDcoT2UGOKRYnmZNDIcII5VyLVA0qQDHFrWLi6TzB84Mg99fYHaKmnEOCRFjzH5g+FD4nNMiYge6q1KJRfj8KxpNFGwdShcLRBQq8W7J3xawopzFTgMQxknrIcTyW2UlJ03IS4kQf2iraRldhbRyqyKMBWhn0Vbu4HStbg1i4UmCZFvRNiNPom+mlc8k4MpZMbsvBrccCE2kwSRZIm5PdwrXbd/RfiGmuvYWjFMgFRU2CFpA1Kmze2/KVRBJgUUhMJtY8RrROzukL2HUMi1dkpISTKSJBII0g0PWbeAUUeeLYqsprR7Z2cG3lhIhGYlA4IPaSPBJAoA4TwrRaiYnEExnpnw+6qQD+RRqm5UT7K+6vkKE8DaBW2TOv54UcrCFTKY1zaeCqkywNYFHIAykDcUnzTUymCiZx5g5j+dKZ4bC/3NZ3yT4AgfcaW439cvvNNH0kYFP70T3ZyfhW7eF+xAmUIrqfz51XVpIEQCbX79/hWxJ2ONXN3BHKO+xqkEEae/wCNFYU5iEBKZVoYv5mY0pN4FR6nsnpNkTAEAmUgGAlKgFADhqR4VoGuki8pVZITqpYsB5yo8q8mwWPxLHaQEqCSElKkk6WGgEd44jWjcV0scdgOsrbSNAkdmd5IMGa5HDwaWa1X6SlqxDjWVISEgtqEhRtJzXibyI4eNK8b0oeJKSq4JuI0kxWJxOLBfUsKKbWPAgQLCakvb4MZ7KH0k7xPA/nuq+n4FuNvh+k7mXK5ChESLGgF7VVmMLXG6+7wrPK6Qojf3gfGhv8AiIeoT4gULTfgLKukpvh/+nb/AMyz99Jqa9ID2muTDXtTP30qq9L4oc/kz4UQzjlJ3yOdVMAE3rjqYJrTDwxDvGYmcOSDrl94pU7isyQDuNWh7+7kcwPbPxoKKjTjV/qDZYk9ndXySfyK+TpXUHd9/wDpVgScNhOsmqauUibCqRQgYb8uy5QQCmBuvoJrmJGYCALjQcZ/2qLzSrZZtae7nXzSFARv3QRx4zWNJZQ7B1MlMTvEitzhX0pXB11HdcAnlYjwFZReFVlKlE2BJ8BRmDZUHkgwCUEggm9iRPORUz/JAsM0i372obEKlR70j3Ch2XjXyXJPiD7a5qLsabXAUEqI+gB4pJA8cuT2UpS1bSrjjytAFsuo8QATPPKnyqk0Ri0U2itWGP5NV/IiRqPOilOVWHoMAVW5ipHWsGkaknxqbqkISd3magvEjfQmI+csRbWmlbyJuhLiZKyeJn20+Kh8kDaj2sunAyVD2xXcLsxKbkfGuPnjpzrdyukjOjOiu5pNMcQEq+l+fvoJbN7eFdCZNEaP2cSqESpIUq5FiQAbTw/O6hWsKSQII5+FN9n4cJ0ueO/u7qmckkCWSONwKUyRmNjEme1qPMZvKk5SByp/j3QEmQbmByOo/PfSJTKiBb/a1TpvGRyLEt2JANtarUyMwB3ke00ZhUZU9+tB4mxjhYd2o98eFWnkSQarBNhcAEgC8mZJNtOAB86knDoGiU0pEjlNcFPb7AO24rto/wAFn+mml1HbYPbR/hNf0k0DWen8UaT+TJ4f0hRuMwfzZcG5WQ9xnKfYR5UAhcGaLXih1eSbEg+X5FEr3JolAgNo8a4K+rorQR0Gr2W99UgXoptIqJMaJgdq3D20vpko+FA9XFKDBjdhvsC5/Ptqpyyx4e8870M0pwGxMT4eVTfXKvAe+ay2uyrCngcqpUdI0Ee6apwrqg4gkQYIBJJmxnXTXdaul3lUSsyk8D7N9C8AM3Fm/O9qV4/ahEpQeRPwq1/EmIpUlgzFEIK7YmzQ7PdHVJEzAj/Sic9KMHslQIKjYXi9NoqZLOBpkFn/AGqM1cGq6WrVnRVgcXohkwbVxTPE1a2BTA71hND4lNjV+aoFE1S5JYo+QDwqwYeNKMcRUEorXcySLaKNZtQ6UURk4CoeRo44iQQd9Bow+VMEA86OJNUrVzqo4EwBxk6pURQGIme0Z7uFHYqgFDjW0RHylTXyYqIFfCqAJx6M5SQU/q20+kkXSgJIgniKG+THin+dHxrXnYjJiUfaVz58qq/sJn1PtK5c+dZxwqG5W7Mp8lPFP86PjUvkh4o/nR+KtUdgs+p9pfLnUP7EZ9T7SvjV5FaMycIeKP50fir5ODPFH86PxVrEbBZ9T7S+HfRDXR1gj0PtL4T61GRWjIIwZ9Zv/wAxHxolvDAfTb/nR+Ktgjoxh/q/tr5fvUQ10TwxP6vf67nH+Kpa+/WG5GJUwPXb/nR8a4nDAfTb/nT8a9AHRDCwPmvtucAfWrg6H4X6rf67n4qNnse4wnVj6xv+dNRTh0+u3/On41vD0SwsH5v7bnD+Kqnei2GH7P7a/wAVGz2Ld6MZCRotv+dM++oED12/5h8a16ujOHv839tf4qiro6x6n2l/io6aDf6MeWk73EfzD40Q11Y+mjzFac9HWLdj7S/xVNPR1j1PtL5/vU+n7Fv9CBGKbH7RHnUxjGvrE+f+laNvo1h7fN/aX+KrT0Yw/wBX9tf4ql6a8j3+jNpxzW91Ht+FTTjmfrUe34VpEdFsNf5v7a+f71EN9EcLb5rh9Nz8VT0l5Hv9GQViWZ/WN+34V8MQ19YjzPwraDohhZ/Vfbc5fvVe30Nwn1W/13OP8VPpLyPf6MMHWvrW/M/Cvitv61vzPwrfs9DMJP6rh9NzeP4qJR0KwlvmvtueqD61HTXkW719/g81huP1jfmfhXBk9dvzPwr1IdCMH9T9tzl+9Xf+CMHP6nh9Nzj/ABUdNeQ3evv8HlnY+sb81fhqQKfrG/NX4a9S/wCCcH9T9tz8VfDoXhPqvtufipdNeR7n4PLF5frEfb/BQrrc/tED+f8ABXrjnQzCAn5nf67nP97lVa+iOF+q+0vn+9VbF5Fb8Hjq9ng/tE+Tn4KqXsr99Pk5+CvZFdEsLJ+aH0vpL3D+KuudFMKJ+aHmrj306ruF+jxc7KPrp8nPwVJGxSfpDwS5+GvYcT0ZwwzQ0nU8efOrcJ0ew+ZQ6pMCOPPnSv2B/9k=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MSERUUExQVFBUWGBgaGBcYFxoYGBccFxkYFxgYHRoXHCYeHhojGRcXHy8gJCcpLCwsFx4xNTAqNSYrLCkBCQoKDgwOGg8PGikkHx0sKSwpKSksLCwsLCwsLCksKSksLCkpLCksKSwsLCkpLCwpKSwsLCwpLCwpLCkpLCwsLP/AABEIAL8BCAMBIgACEQEDEQH/xAAcAAACAgMBAQAAAAAAAAAAAAAEBQMGAAIHAQj/xABCEAABAgQDBAkCAwYEBgMAAAABAhEAAwQhEjFBBVFhcQYTIoGRobHR8DLBUuHxBxQjQlSTFRZichckgoOSokNzsv/EABkBAAMBAQEAAAAAAAAAAAAAAAECAwQABf/EACQRAAICAgICAgMBAQAAAAAAAAABAhEDIRIxE0EiUQRhcVIy/9oADAMBAAIRAxEAPwC9rkFsortbRKqJFNTIdPXYesWA/Vy5YBWTuL4UjeSBFnC7mM2XtCQun6unUFKBU+YJIU6jvKe0GIsAoRnTpW/RR7lQRKkSwhMuUlKUS0gJGoCQEgHwfujadQJYhZJcA4LBJIyUQzkgNmWtlHtFLZYxD6mtuIz7j7wZUKHWXDsl4Xkn6GqgKRTJROyuU9pW7lEqlhwts8n4ZE98b/4ZiOMqU2gyvqeecezdQGayeTXPeYvSJtgInKKlTFEEpGFIYZqYk3vZLD/qjTqyrO/z9I96shI9OZck98ezasJTvbRIKjxyhXJIajz93GcL+lcz/kqgIYKMmYB4Mcr5OeDRvVbVLDJOl7vuYJI8yITbQImIVic4gpJJLBlJKT2UsnItd889YXzqL0Hx2jlU2hA+uckcMV4t/RSllSZC5gJmK6+QMQDgpHXpBT/MpJUQMvqbdHLqrZi5cwodK2LYkKCkniCIebDq6iQhaEykNMABU+FYwnEkhYOYUxuGcC0aZ53JVZOOJ30dtRtANcEbuyXy7ogXVkkntXNmbXnxik0nSipCcKkIcAXc7syMn5DSNKnpktP1GW/O9uALx5r5NmxQpWXlNQRv4i1oIE5LAknyLed45sjpatQGXMA/cxArpBUEkY2F8m14tC8X7DR03aElBSnCuUdSokh24JB5XbfA0vaU5AZCUzElnZbNv+oNYZC7xzWbtJa2eYo/9SveIkVakEKStQILi5+9u6D2N4nXZ1isqlpIStCAlQLKL43wgv2QUs/dffaE9Vt6XL+ohIBYm+XnnpvirVHT6cqT1a3KibTAwYAZEfSXUzght0VuurVTi61P5DwAZ4fgmTUWh7t/p2lC0qZwCFIluxUQeypX4Ugh95Ibe3N6utXOWpZF1KKjhfNRf5rFklTynjzYvzBDHvEONn1yMzJlYk5LRLSFJ44bA8wxi0cigqSIyxtu2Ov2Y9H5lMlU6ZZcwABGZSkXY7lEtbgNXjof+IH3tFN2VtlCmaYFalJN+RBZYvvcQ5XtgAMxHp5sTEPNO7KKEaoaydqW425wRRWBw3H4faK6qsfIM/L7O0FUs9iGJsWbIPoIvD8n/RKWH6LDNRcfPn5wurJGaVB0LseFmHL9YaUstakFTZZ6kOAb8GL74hqZfZcjJnHzjGvtWiHWmV6ZsjqVK7SAhTYScQFhkTdL+GeUadaUuCz7otstIUnCRbcfKKvtuiwTP9JFuDWaFl9nRVaIkz3EeiqgXqzvjwggwg4ZjJjIFQ+paMjg0P8AacuapITKWhBJZRWkqsQ1gCA/MgcYzoVsFcubOC5mLAXSAkgJKwzuTckAnJhZnzJM4kANnDbo8sldQpRBKpxAIbKWhCfXEYRdUdKKvkRz0qKxi7KUsXcYlcOAc97wcZLkMXsL7mtePDRhSys/AMo9rKkJGbDzMB0tsbfRhnhIA0Gu/jCpVYA7tfcXaIKysxDOw0hFV7SQgMlnHjGaeW9IrGA0qahtLceejwi2lthKA6lMEkEEkAO3G2sVTb/T+XLJQFBS/wAINh/uVdh4nhFS2tXlSwZxMxViEgslA4D4TZzpA4SfZzkl0W3bHTdGUkGawHBI5rVpl7xUto7dqKglMxbJBbAmyS3e5D7yYWTJi1/6U/hGXzjElPLh+KQ+Pe2MqOkDj58zh2mmcWt87vWA9hJBz8YLqZmG+YPB242hXd0aE0lZk6U7jEcO76Q27sgE+PjC+bIA+nCm+gzv6890EJmkPi+o5A2s24XOnjBFPsokjIB3a5PmW+0GqFckwBNOXbz1fviSZRKbNz83Q+mbAUBiIsMmJKs+A5ZR6rZ5IJOnx4VoOitU1OQov9xbwiWai+ja5xNNlM7BwL8fDnoIHUskEFIBOfj62gqLbK8kkCzJIN2tm78bPGhkWAZxvzgmVUJCrhzcP55DeBBcxASgKO++Q3u/KLODoz8k2Kp1KSLR5TKKFAn5whslKSPKIZtMIT9HOmAVxC8gw3cYVqrJskvKmLQR+FRA8MjDxcm8I6+Rnui2KNmfJpaHOwunM8Eic0waGyVeIDHvHfF62Xt1E28tZcM6XZQ5j9RHGpszDlnvg7Ye2jJnJmXIFlDek2UOeo4gQ0/x09oksrXZ26RXqsO1zCiCQ2TZWaHuyatw2Lsmx4ExUqOqSUgghSSHChkQcjDOjnDQ/a3fGfHJweyk0pIsiXBDGwAHz5pAnSFGKWFag+toil1B32aJp4xSyk6gt6jzAjZyUlaIca0VlZJjxKiI2BjOr4wox7jcXtHsaLknSPYBxb0IBIALuR5mJNjrzSNetmHgJk5ZT3lIHhANJNAWk3ZJxFv9IxfaHGyqPCoKIfDKlo/6mClA9/rCx6DIY1M/AANWyit7R2skPiN/mW+Buk22lJWQl1Hfo8VeqnLIK5i8I+b4yZJ26ReEQrae2CBYkW7+Ucy6Y9MVF5UtTaLUNN6QRrvMNNsbTMw4UOEMSpRJJIAc33MB4xzmoqCsvld2imHHu2Lkl6RkiW5h5S0123Qro03iwUcnsvq0UyMWC9Ec1LBhGshBJtG+EktB0mlEsFSnYbmiKNlUjyVULR2bj15W9OMYdr4QQPc24xAZypgISAG11+d0Rfu5T87s40xhfZllkfonVtFSmYMz67+MN9jVRCnL8bny1fKEcpfD5uiZNUoZWaGcdUS5O7OiydspCRi4ZjjnBNatGEOodrlrHODtVeque/yjZO0yeN98R8ReOZ2XWVRJ0ZvFxr3ZQor5SZZ+l8TsPmX5Q06JpxAqJezADSB+lAAZQzTf39IlG7o3NrhZTa6cEq8xGJ2mSkpJcGAdpLKlkgd0bUilMRhdxbhxj0IxTWzypSaeg6TP9bN5wSuYdIXU1BMJ+kh4bydmKAzaJSSCnIDXVlshxhdXgEZQzm0u/wDOBlU120go7bWyvzaaxgmko0Nd8t8Tz0BlAXaAkKYRo4si2Xr9ne2sSTIKiFJ7SQ/1JNyADqDfkeEX6TiFwcQfIgRwKRUFBCkkpUC4IzEdh6D7YNXT9pypBwq4nMHwI8Iy5sdPkVxyvRZUzCSHLk8gOFh3RlZMIcv9LEXyZQPo8TyaQJSfhjyolYkOcmIPn94ljlToea1YrqEss7nfxuIiN4L2iAMBGRQPK3jlAmUXapkkbp9IyNEzLxkAJZdipxTkpLNd9x7JtBX+IzZM1aQlU9CnWlSWJSbOgi1ibgh2yO+B9ngpxkZhFuZUkac4VbSqlqVOCbBLkEHQksGd2yPfEpS4odRti3pHtapJPVU4wvZayGdjo7xTq2mqiDNnzE4QTZ2TZ3yGhs97w1XtNSUlOInEfpAFj3914qe3tsrEuckg3CkjtNhdaS/FvmUThTfQ0tewLa0wolTsTYlMkE/zBRBIF823vYCKinOCJs5cz6lKVzJPrGiZBAxMWjVFUTaZPRr7YEWykldkcmMVTZqHmRetm0zpbWM+YtgjyYHQ0RxX5xYk0ATLKiXdJta72yMSU1A7d/nw1zhXtJC0koKjhBJAcDUszaRGO2bp/GIvptkl8iBz+CJlUSEi6sPC/wCnjG8mnmLSz4QDe+cZ/gBKgcQHO5NvnLyjdFnnOIIpctJfE43ZnygSbVyzcBXNmyvz1GmsWH/BkKRdYCnfFd75hhZuMAzqEOypq1JCn0Zy17vnaGdC8GBU0u/0g+LjuMOafZ4WLpHMCBZssKVixKxaKPlaHFIgjC9z5c2ibSG90OujtOlKGBYPvZ+fnaEPTiaUpsXDw/kyiE2EItpKRNC0ZlID6s9xd+ULigrs35E3jKdIk4rk95yEHUErEpgoa5qwgkfbjAcunYkHQ23d4+ZwzpUubptwu0aGmecqBl10xKsPWyxcghSVMlsu0M3jdG31sXSlQFnBIf8A8hlziwSUIKWLHu/SIKmnQ3ZH27s8ok6Ywpl7QQsa8jw5RhQ6SrQZR6adn7MSlurw74KVbCtoQzgLtCcKIF4blPaIO+Fc5NyNxjTGVmaSMRLxWi/fshq8MydLfMJV4Eg+oigoYZGLZ0NX1cyXNSlgHSviDY+8JmVwOx6kdlnLUzJuWtp6xrISWZWumnF27j4xK2IJIyaMWki4tr88481WjV2LdqSyEJJGRIPl7GFkyZDytl9ZiSCCSlxzt3bvGEIA1jYnasjVaMByjI9Q2sZHHF52LIcrf8I9QftCHas8SHJT9eJt9iQL7mPlFk2EcMtZOp9AC3r4Qt2wlKlF7s7a55xmydFYdlMqqcBAWUgFRxONScs8t0cs6Z1gVOUhOhBVzbLzJ74650hWiXIL2CQ/3aOE1c0qWpRzJL8ySYOBHZDajpwRBkupdPV5AQJQKzETLmJQ1ji8hGl66FrSZNsqR/FLaRdtjWB3ufKKjslbzCd8XbZoDDztk4/KMuU1fj0NMRAuWzHOK7UzcSy1hr3xZZ0oTJZYMwNza7emcJ5Wzg2Jzxs7Hc/fc90dhS7LZ2+kCIBSeypzu3QwkySu5GXG3G0E0WxiznI3/P8AKHKNn4UWzLxtirRgkmhNMpQkPgA4gwCvZansLkXz94s0mm1b0gxOzsV+HwQvF2HtFMl0DKycw22ZRkrvkIcnZAFx8EapAQxduG8xOZbBDdskmpItwvFVqpn8UgJSOyrEw3FLC24qOe+LQutChpvduL+8I6xf8ZrMUsObk62y1zh8ZsyPRU5spJWXtBUqSUHeN8Q7TkYZlsiD5RPRzC1sjpF6PKk9jSlmBtI2nIBGkbSJII3HdEhp/giMkkFJy6FSpDeML54ew33hrVJUNLZwtlBlGBdlEmuxUlIK1fDC6ok9pTb4a1SGWSNTAlQNdYtDszzAzSNz1iwdEqoB0H8R8wIVAWg/YU4yULUhgtTushykDLCMgSXvFcsfjoipbOu7KqewEgk28N4gzryGBYj4RFd6Jqmfu8szDiK056sScL8cLX4iLElJTo5jy5xpmyLtGqG0zu973cP5+kJZss41WzJhnUVpQrtWTm5Or2tv0gVcjtqvkTFse0Tlp2DdXGRrNW0ZD0KdF2ahpILbz4kj7CK1taowEm9z8/SLFVlSJKE8B/8An3MVHasz+R/J4x5Hui8EVrpXVBaAnex7o45XBpqwdC3hZ46ltmcJ00y0qSZiB2pYLKFgSW1AcRzbbFKtM1eMEFxmM7Z+UXwqhJsi2aLnhGykYyVGwER0C2VzDRqVEEiL0cn8RrsxbLBEXagPZvqGccN/iYodDND7iBFz2NUsGf8APhGbJErilTotdIR1bG7sN2ZAPv3R5NQCAkXXMUCUguACrPgG4G8QUSxrfE7G1izBn9b6cY1qK3q1ISkfUNLOXsPEiFgqNEppj2VKIIGY8zxt8vBEylKjwgqjTiFw3hduWkEilLAaPnrnGiAmQWmkiYSrQXMll+H5REE3L6+UVRNIEV8aBJ5l5E5fPaD56wBlcwlq6FSlOAz3hJwLQlsFm3LDwhZUbOZQId3DFrJ0IAbIxaKLZANznq8bVEpKS1oWMlEu48ikbfoSQCNL+8BbNVe2vCLBtqqTZIa/3hMmThLsweNHJNaPOyY2pDulOmcEsCL5/fnC6WrUWiYTS97sXBEZZMpirlRFNp/qB+flCKoklC+/vvDyonYTdw5YPrCWunjEMiYEey+WqB6oB75b4SzUlQ7O/wAoY7Tndkty8dfOARNwowpsSbn7Rtx0zzsj7IqYknCctWzPDmSw74arSUp6tKSVZqsyRz3AZB4kp6QIljIKV4ht/AZ8yBBMuXhSpjn4k6qJhpbdGfoL2b0jnSTLCyFpBCW1Z2z4aR06RPSoAxxFQJWGyEdN2ZXlhyF4xZo07o042NtqgHQb/wA+cLpjhRINngmqqQpOHUkC3mYimtHYro6Z6ZOLSMg2jnBmsB5xkaaTJXRYNt7SIQef5CKDtTaIUzHI34xbOkk1MyWQk8TnqPyjm9YsodjnZ/vHk1bNq0ikdLCpFaqYkkBbKBFtACPEZQxqpRqpNm6wMWOdrFIOnI7omnJGag4BcPvhVT7YUiYSQ4vzb5vjXF6/hCSE8lDKY/oRDFMsKLNffpDjatEKhHWymKtQ2eVm/EPPLNoX00km45RRyT2GF9Books7DdlE1BNOWo+0ESJRwgd5eB5SXWrS7+kLVlHp2PqGsuHUx04YhfOLJSJTMACkp7Kgz2Pduvk1s4pstIZy7F/H7aRZtn1YWmwBKfqGqg76weOrCpbofyXSosHGLs/OcNpJUQAdC9oVUkwrQFEEK4bx6j3hoSzEat8vHJlaD0X5HTwgWZkWuPjR4qoYAjdk8CrWS/3i0doWqFtXOCVAn6R984i2htshhKR1h0AIA3cTBk2SCC+TeEATR1QJGY8WhMiZfGl7F0nak8OZwRLHAkws2vtUpOYIPdEO1NpYmu572hZXzwUuA2jnXXnEOFsE8qiqQJWpWVYysqfJKQGHi8OKRC1JBN/XnCegqwCEm+d4sNNUhr9k+l2Z+6LqBn8iZJMmgAbx4+UeoLjc/fleNZSxibfHuLDr4cREJKtD49ysDqp+JI8Rw+WhLPW6n0P25d8MJ0xsRJ357xCWdUOyshfhe/2aHggZZEFeoulIzd4nkJCLJGJf/qnmYEkKMyacIzs+4D5lDeoqEo/hyxcZq1JId33trx0aNcVWkefJ7JKOmWe3MIfhkGuw55xPKQVTMNgIVUUqYVu5JHhDmmISd5MWjGnbJvZPK2KSoFxFh2bJwDtGFVNIUrLLWLBSUwmJa7ji4iGapOkisLXZPLkukkZ/HiKWRe7xN12AEJDk2zgHEQfWI8VFD3bD5c0JEZAaFHFwjIHJgosC5RmSS31IfPUG/vHPNrygFMlySct29zF6pqgJJ1Bt88PKF+1NlhZK0EM3aAF/M6RllGnZeL9HO9rTAwSMk+ZhFMpe33RaNq7OCcu16QqRSEl1RSPQGD7OqFSlOnLUaGG6wkfxpYxJP1p1B35WPrnvgASWeN6SaqWpxd7KSciN35w1WDa2g816CLEh9COEAUigZiraekEz6QWUi6Ce9JOh3cIn2bs/+MNxBEXUaWhebk6ZIhBCTmzfn9s4a7Gp8RBCsIdNnzu2ny0LK6WUnCc/uDBOyZhsA2bjLTLSOf8AzoKfy2dCpbJ7PK9rnP5yghMz+Uki9uORhLS1TqTcMQ55m/i7d0EVU0qwBC2YkYt5Tp4A+EY7aZui7DzVhze4/SBTVFW5n/SFU+cpAIJBLg2Nyo5DkD6xoiuZrtbM+MasbQmSLCq6uwOH073tFb2hWLIxFWnINmbamGNRNxBRYHX580hZPkDireALd5gydsVJ0I6kYyRiYjm3KPaqkJbM2s3K3OJZqgD9ATnmWd/OMqdpqLAJAAt4CBYnjvsW9pJKCGBY+HGChNw5Xf7QHN2nhLrL93z4IkNYFEZB/n2gSkxfC6tB0qpvmf0htJ7ScQObE8GhHKQCbGz2b0hxRLwApOg9Yi3Y+FNPYn2zUMluIHiT7GK7PqCspQk6t+fg8HdIK2+EXLluHy8D7HosKgpdho+4ln72I8Y04Y8mQzz2xzsyhSnIEBnL5a5ax7PpE4lHEVHXQcrR6quVKlgZqJIB88XNjGmzF4jhcXzeNSW7Rkv7DtnSAN7boJkUTq7KSz21h9SU8oIYBJ4i8SyCk2GkGSa0cpJ7CNnbKwJZagH0FyO+PJ8xjhTYesbiYAOMRmYCYSSGT+zCI1AbONJk1rwNNq3vEJIog4TBGQAFKMeRMYdvYmJ6SQooKjZI1+0QzDuiTpBNUmWhCQyHb/cRn5wIqwt0ItpS5RdRSAN4sT9ortVVyUjJXlB2257WGkVOu7QvDqEb6FtoLnVssZYu+A5+0Bo8LZ5bN4HXNinBIXky0dHtpp60AoKgoFLOMzZLg2LFjeChOMmpD2SlQ/8AEnP5uiq7NqCntJLKBseUWyll/vEpBJaYp8IuXuRhcDJ0mxycZxfikv0xOTsc7fpeyFi4UHBFxwbmIS0k04n1De3j+cH0G0xLQaeeC+gNiAoOGcsoXcEHIwDVMklrvqPY3jPVfFl5NS+SH8mrUxvYbjk33vBtFtYBKkq373B1PJ4qcjauEFD5/PtBdLVB8Ti2nO0Z5wZoxTVjWfOUtYuLqJ0te3dlAG0a5lFIJOg3wzmzUlIszA3F+XLlAKaC5Wbv5wkd9GqT2LJlVOUyXwJGpBi89HNhiVTgze0uZ2ySPpBAwpA0YXPFR3CB+i+xP3qehBuhP8Rdr4Rkm+pUQOTxbOlstFPTrmgkEEJwrzxK+kg6723Awv5EZyhxiv6LHJCMqOUdJECbUlKAAmV2XAzUWKvCw5gwknbHWDZs7vDeUyAXLkkl3uTqeJiGZPB741w4wgo/QrSlKxcdjj+dTxqrZqFHJvWGqUgwLOmIBub7tYHO+kGaUVo9pwEMTkN8aV203Lo7SsmFgOcQTyqZb6Ru1MaKUmWm1vnz3hFDdsySy10Arp2N+1MUWfdy4CDaOrKZakOSkLGF/wAQBxkHMC+Qtlq0AypljMOvZT9z9u4xiqtOBDZB2A5lz5CLx0ZnsJrpxKkp7z3/AKQwp6FISHzMIwsrmYssobSJxxDWLxaXYjQzp6gpYBxweLFTTS1tbwjTTupNs84czpgSlIAbOEk1YUgpCwXeB6mpCd/CIzUWAEazFQGxkjBUKULhvWNUvGgXeN1qtEmrGCcbCPIEE17RkLYR3K2tLJHZVppG2364JSgEFV1F9A/q0cuRt7EQ3XG404846T01xOg5BmSBuB145PzgwA/2VfbE69nvCOcIa1C3EKqk2MOAXVLQtmgDKDpoML5gYx1hCKRHZ74c0O11SxgBOHc7Md4MJ6WYMMZjIPpGhVRF9lvnUSp4ClHF17qQs/UJn4TwUAA2jBoCp58xCB1gxIBwu74T+E6pJFw+ejsQH3R6mE2lTLXldiLFKgSUqSdCIir5QkTiojGhYaYn8aTnbeDccYhyu0Wcapi9ezkTGUhZTlYjdG0zZSzdK0g6WIHlB9XsbqxjlHHLZ2NyAbgjeIymqAR3aRyd9CyTi9kMudPSyVIxcUl/LOGNJt0JPbSQG1SR623xrjGjv83ewh30Q2T+9VSZZvLHbmf7UkdnLUkJ7zugcY/RVZpHRugmyRKphMZlTmWXDEJI7CfAu29RiiftV6VS1zxThTpk/UBrMULg/wC1JA5qVHTekW1xS00yaWdI7INnUbIHIqI7nj5/qZhJUVklRKiVOHJJcnXM39omlYedSsAmbQQbBKjyBtApnreyAOZ9oOXkbG+ty3k0C4eHzzjtdHPIzAFKF1dyfeJBSpAfLd+v6xktY1/P7xoqou4htUScm+zFzQPD588oR1k8zFBIdyYn2jX2IF/Qd8adHpBWvGrWw4Rx1BG0GQAkD6QAkby1zCqWpmf5r94OrqkKmK3BRA5At9oIE0GSUNq76xWMbFbIaec0MqJZKg8BUtI9zDGTTXaA36CWGlWn6jnuj2fUhSrZAN36+cK0zgnEQTo3CzExvs9dnGvhCxTOsPSoxOl2eIpdShVn7W6JpaXhuIbBsUepUdYnn0JTqDyiDDeJuLXYydmyRHkb4I8hAiubRjKWG4i0XHpHMUuS4ZgXTqS7Ek7heNaTY4TeC1bPSpDkkkOkAcb+hHhCwdAZzidNvASzD/aezQhRDM2b5xXKksSItYKBZyYEnSXEGGNcMA4XSU4fGDUpu8Q1EsgXjynWYunoStlz6NVTJaGW2kYkA7j6/pFc2FPZTRZpi8SFbsP3EZ26lZo7g0RdH6klJlG5TccUnTuUfOJ6rZ4uU2PCEkmf1c5ChvY8QbK+cIs/XPYs/wCvjE8lxla9j4qnCn6E+IAsbc8o7B+zjYP7vShah/EnMs8E/wDxp8CVc1mOWrpJZmJMwKCcScaU5kPcB9+XfBnRX9o9YZ0wzLpGNax28KWOESw5ICcaggWJcpBIAGGi+aIyjwZZf2n7W6yamQD2ZXaVfNZFhnok/wDvwjndRLbM7tT7wRUzlrmTDMIKlKWvF+LEX3O4Om5t0DzZadcNyzFIt4ZWgypKjowctghI3jxHtGvVYiyXLuwAP3tDHrQmwTp2WZvGJUVKnfLS/wA5RFyot4vsWp2atjYJ4m58BANdShCXJc6v+UPto1mEM4NvmcV/ac8EfPCBysLhGJX5ksrWE78+AiybLkgMAOXjnaFNMnt4f51XV/pAFk+YiwUcsBi/Hwf2iqszyZUJ6T1ihuUr1MNqND20iGtp2nLH+tXmXg+ikqEViKwyRRxKqaEpIZi8RqqcP0nW5+32gYrxKYQJMCRspKj88oZ7Pk6eUSUdPZlAJHFi8eKIlzGfLIc4OOnoWQavZaSL+OoiCUDLLEk8TGU20lOxNt8GzUBbMLxolT0xVZrjJyMREmMmSjLISdYkQgmIyiOmR3jIn6to9iTQ5YJVfdlaeUZUVBlzE/hWPNFx5Ex0w9HKX+nlf+CfaPV9H6ZTPIlFsnQm3lEqoY430skS8yWU3ZA1998UWskk8SPGPpuZ0YpFF1U8knJzLScstIHV0IoDnR05/wC0j2hkzj5bUGJeNQY+pFdBNnnOipv7SPaNf8g7O/oqb+yj2huQD5YrAVB9YgkmPq89Adnf0VN/ZR7Rp/w92b/Q0v8AZR7Q3kBR837NUAYtNJMxJUN4PpHa0dBNnjKiph/2Ue0TS+iNEnKlkDlLT7QspJjp0fOtbLIeH2YcasfvHal9DaE50lOf+0n2iUdFaNm/dpLf/Wn2ic/kHFLgcYEwLABLHe321EQ1yFqAC1KIGXaJSG3A23x23/K1J/TSf7afaM/yxSZfu8n+2n2heJV5E+0cAqJJUhiXb6TqIXTZqkviB34gH8QLjzj6NPRGi/pZH9tPtGv+TKH+kp/7SfaG37J8kuj5uTtRKbBYTwYjuuI2/wAXTqpzwBPoI+jj0LoP6Sn/ALSPaPP8k0H9HT/2ke0I4DeRnzeuvcHsnmrsjzvCidVsS3aVv0HL3j6jV0B2cc6KmPOSj2jz/h/s3+hpf7KPaGUaFcmz5g2PL7ajqwvzN/SLDIRcfM3H3EfQMvoLs9OVFTDlJR7QMvojThRaipyMaWJlobAyXyvixOb+eUPZNqz55q6YqnqbIsp+YBiSQVPhAJO43eO/r6HySJZ/c6XE7reWjIFgkdlV8JfPNIvdoh/ytKScIoqTEUYi0tIBOIA3f8JO/LMZE8mckcErJRxiWi5a5OQJf7QVQ7KqpdwlC3/1h+btHdZHQ2QlR/5KlbEO11aXIJJWTlcAJ36Z6Tr6JywVFMiQXVYKly2AZL/SkHPFmdBATo5nFUyVqHbSpCh3+BDwDtRzhWAcmPqD6x3kdH0velpv5bhA/EyrP+Bjr3x6votIfF+6yS6y46uW+DCQM2H1gK3se6CpUwONnAUT3QXSSAc2yeH4n4UJSBkBfW4jrkrorKLBVHTBJsodWhm7Xr2d+ekaI6KSwS1LTkOrOWgOkNhAw5WBDknjuijy2KoHJZigpN41lzSNX9Y7FL6LyXvSUwDKv1ac3tqXDNzv9OR1kdGJWJGKjpgCTi7CXQMLht5xW84PlRzgcpIJDxkdUp+i4KhjkU4DqKmQg2OEhP0DLthwRoSVZHIVzQVFn//Z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QSERQUExMWFRUVFxcYGBgXGBcYFxocGBwXGhcXGhcYGyYeGRojHRcWHy8gIycpLCwsFx4xNTAqNSYrLCkBCQoKDgwOGg8PGiwkHyQsKSwsLCwsLCwsLCwsLCwsLCwsLCwsLCwsLCwsLCwsLCwsLCwsLCwsLCwsLCwsLCwsLP/AABEIALcBEwMBIgACEQEDEQH/xAAcAAABBQEBAQAAAAAAAAAAAAAFAAIDBAYBBwj/xAA9EAABAwIEAwYEBAUEAgMBAAABAAIRAyEEEjFBBVFhBhMicYGRMqGxwRRC0fAHI1Lh8TNicoIVkqKy0hb/xAAZAQADAQEBAAAAAAAAAAAAAAABAgMABAX/xAApEQACAgICAQMDBQEBAAAAAAAAAQIRAyESMUEEIlETMqEjYXGBseEU/9oADAMBAAIRAxEAPwDTd25PDCrLjZNNuS8Wj07IQwrvdmdVJRfOqla0FFIFkQadiumgT1U7WhSSmoWyqMKea6cMAFYXHNkXRpAspBv7CgxDYczMYHjJJ0EMdf2lETGqG4/jVKg+l3gDiakAFzQRmBaHEE3HiiN5RjG2CcqRV7LcJOWrin2q4t2cDdlIT3TehIIcfNvJXeJ8A73xPI8MkZvEB4hBDfhBsIsTbVFaTYcHO/N7ibiRrIVh1HMSDaSbg3sqKpPoHRCymGG2mrtyTbUncgBV2u3gy4kjoNB66n1VuvTABaOX1/YVN2Iay/RUlKMexUmxlXDl0SYjdYb+IuPrMqsoUQSxzM7yDAcS5wgnkMunVajGcbgC4bM6RpzJcNPReW/xBx1HEvZ3NQvezMHRJYQb/GTcgzpIvsth9SnOor+zTxPjsN9k+GZpqYktALwxrQZ/I59zpeG23v1W3LqTQBla6JAkDwjlGwsvIuAtxFBsMqMaC5rpyyQWzvItDnAg2uj+I7XVwPiDratYA2f+RP6qfqMuSc/a0UxYUo7Rv6VZuga1om0CPoEnYU5CWuLss7ySSbA3tGy80/8A6nEOFyGnmI9FAeOVXeF1V5J5EjrsoKOXy/z/AMKqMfB6nh8YBDC2oHQSDlJFhe4tPQlRVOLtaJJEbZgGnWDIm115phuM1qDs9Oo8EczI9jZUuMdoKuJLs9gTOVvwjym5FtEyhkfUgSiovaDXbXtJhyKwbBe+n3Yy7/zKby6dmjIb7zvdDP4Y0qj8a2tB7uiHFxkxJaWtb1N59EIo4jIRLWu/5sa8f/IFavhvallFozMLKZ07sDJzIy6i+up6rolknjhxht/JD6alK5HpjsYyZ0/eibTAL3GNR7aTblYFY6h26w9XwiowdHyz/wCwE+6MYTGQZmD8lFesmnWRDPBFq4sNYzDAh0iRoRzCBVsE/vQ8iWlrshGpkixBM5gByWhp41hA8Uk9CPIzyUlOm2CxwBE6HfefNdntn7kQdrTM20NkGLnmnZWSTF5vA1TeIYXJVeJ3kHoVWHRy53rRZF4H9bqF9Qzaba2CiLjpJBSZUOhQDRYcSdU4xGiZOi5mI0FuqxiYfvVJMFU8vmksYPhNLd1KHhItlRoayLaylaLLpSGt0aBY9t/RJwhNJAFjddbU9U9AHnqonGP3suvrKPPe8IMxx5KrVsM0uEsBc59EZobI8bdyJMDMpjUTahkZh+Q5h5hr4+ZCaK2Z9BzEUJqZhA5nfyHJRYvFBtt/r+i5jca2kzxGCbyVkOJdoQ6cpsJl23U8oS58/DS7Bjx8tsJY3iuWSTfkLW6lYTj38QB4xQyuLfidPgbfpdx6D32WU7Y9qH1T3bXHJ+Yzd06D/j9UAwOGzW3lbF6XkueV/wBBllp8YF/iPG6tez3ueBzs0eTBb1MqXhVPxNabSoq1ICwU1GkWtD5ynabLqdcaWjRTTtmir1e7tE8o1lVntdUs0Ta9h9Ty8kCdxh9w076lTYHGOa8Oc7ef2FBYGlZR+oT0advAntIc5tjA8zfT+6r4/AZHAkCY5Itg+2VNuUOII3iZi+kqzhuJUcRVAa05iYGk9PZcrc47aLwlGTpMx+JxAiYPWQBb7ptKg1zS4GQ0CbR0sjfaeh3eZuVoBBdMcpsOqx2BxjrhpiZkTY85XXii8kbiRzT4Sphh+Ba4CIVWphCLKLC4jqd12rWcNDI8rp1GSdWTeRMC4un4ijfZrtW+jUY17v5JMOBuBNsw5QYJjaUOxVLNeFXpNaCQ4SuhxjONSRy24ytHtuGqZSLgH5Hy5hHKeNmJAJHLbkvPf4e9pmVKbMPUcW1W2bcw5ouIP9QFo6BbhjSecD0ELzVywSo67WRWRcfEljuYyn0v9z7IUafQInjKZJdrpmnlBEfJxVCJV5bdiRIyxxsAu9yZUwdbzUb60aaJQne5dsuljyISZWk30hWM1rIBIRTP7JSU5qJLWbZpMoXIuk62wUbilow5jHamDewCliQq4rQpPxHMIqjDu7CrvbdTivqq+ZzvtCLMNdKic1xJkwpMjtJnqU00uaASs+biVewriKbqgbmyOEtm7hq4N2LoFgevNVfw4CmxdN3ceAx4unNs69AVovjsD3oGdruJZtMPWqERazGgnZxcbTroVhOL4mvUytqsaxpg5GuBAYY8R57XK0HFcLUFWpkcMpcATOg1Ay+3uvLuO4l7qgY4zkBb87gnfQapcMVlm2HI+EUUcdXz1Xu5uMRpGwHpCJcAbLvp8kP/AAvhJm4Pw7+aM9laYkTuYXflaWN0c2KLc0X8Pw8uq3FtpT+OcDIfTDRJA8Q1brYxstJTwzA0zyd+/wB8lmC0F5OZ0XBIufU+y4MeRyla8Ho5YJRopV+GgDxPaOm/sNlVe1gESSRrAJC0NPhVEkFoc639QA219JTuJYCmLinlJ+KHyOWjIEWC61P5ON4wFhMJmMHPHS2uhI1utj2S4Z3Vac2rdDaNrlBsNRDnhxbliLgmYG1zcLV8Mw/gB0mYtsVz5pNqi/p4e4zn8RcWc7G2IM3H0WXwmDGYA5ZJ3Me9xHqtR2lo52PacssILYMmL3PIyDZAcDTIIBEDysV0Y9QpCZ4/qbJaHEWUif5Lbaw65vFgRc72JCkq8Sp1Du0xuP0stDQZLB4WmOcoNjMJLjpPkFJOLfX5FpoHY6nDAdM3zhBMQYcUf4iZphv9It73QXHUYI6hdeJ6ohmjsXDMSaValUFsj2n2IJ+Ur6KqP8MtEyLQvnXh9OarARZxAMibG26937N15wzGuMlggHmBofaFz+rXVDYOmWqlIuH/AFc08ri089AgBq2C0VZ9jlvI56EX0QHG0w2o4DQ3HrsoRdx/gs+yIPUzHcrqIclzvQEbMTtZ1XWtJPooqbxe8BSNqjb5IBJw0cyfZJVvxPkktoGzWupmy4aKkD9gugogIhRCeGDZcLoMSpS3RZGIXEDUD7qKRzVio0b7KAtvosYYHa3TCFMWbJuUfvVAJXLDOqKED8OAd5Pq630Q93NX+I1AKbW8gJ6LNpRbN20YvtA1mHw1QifCS4bkmNPUrxMPJdJ1Jk+uq9a7V4wmkGuMgkyQNhpMryPf1+6p6JKmyfqG7RcquAdJmTt080d7MNBaPM+9x91n8Q8ZjPojfZqvDoJiT6efur5l+mbE6yG1xVEuouySCNes2gc7IXhuz7yQ0GRqdRY6I5gangIF9+UzyB8x5Ihwym2oX3AdIENsGhogNHPQyvOxNrR6E6kyhhuDd2yYkn6K1S4QHatE2JlG/wAGCRIvp6c11tED1XfSdHLWwEeAtBzGDP0+yl79rW5I09I/wiVcQCfkgj3OrGzI5x9eq58kadnVhpALitFrzVDYktaQQZn4va5Wc4fWPwkT0PsY6rdVOBZXZrDWRprF58gshVwnd1iWmWkn+66MdUQzp3YawuGOUQT6/qoMfQcLi/P6ohhcSAL2GvNOxBBM7mZXNPJsOOCkZCrTzMfuQf7/AKoZihIBOwRyuA174MWt6oJiH5s82AgW3K7MG2c2dJEdOlmeyZguEka67dV6p2MxrqjXywMY1+RkEk2AmSdbkCRHyXnGAwjmgOOrh4d42k+8xvIVvB8Rdh6zMj3z3jZv4TeHS3ToqeojzRz4nxPX6tgTlki+vyCG1SHuzNIgt+kj7K/Tx4e0gEXt9kKe2SCOoHubrzsVWdc+iE1doUXeHmizsI2ASZCqVsOxozSCryxtCKSZTAnUKyzDnY6wn3HqnNfdRY5JTwrYSSFboksE08p0qAu913veqwBwF7qYdVUNS6eHEhZMxLP6qPMuPMqF7wDqtZiUnVV6lQbuUFR8nX2Ub6gWCTtxoLmgCZIHzXO1XGAww62Ye/8AZQtrxBDRKGds5e0PgEkSCLW39RyUst1QY9nn/anitZtek+m4yGZHNixMk3bpcHfkgfGsDIFam3wH4gPyu6jYGdrIhxCzc0+JxgeQ1KFcMx7qRLSM1MyHNPLp1XdhXGKrx+Tny7e/JDSpNcWyPXpyRJuGFJwLdD97hS0uFsDgQ7+W74XHY7sPI+am4k3Llg/mG6LnbpDRj7bYc4VxQy0OPl1nW/WLea1nDaDWZn0/CXOzPF7SLxIteVgMO4i4sQdekiL7XW77OPdUhzszbXn4XE/mAUHHjs6Iyt0abD1SQJ+XXmn1WC2irsNhH5bfpITK9UbnyCvCV6A4+ShicSGvGYS3ym+t/ZDavGKrXZhSYynfxOf4j5NA+6v43GMa05unXmsVx3jBdIaDcRG/1U8qbdFouMY2WeOdpHTla4eLQmQBPMfZB+GU6jg5rhN9SIJ8robxOo4hszYC59wAFb4dxMtGuYXEka+m39lo4uMSMs1y2Hy+IAB5HkCouIVYaWkcnD9+nzUOEx4cSI10HXp11UHGKmUFx2FreYXPx91FYyXFsB4qv4nEnr6KngqBdfKXHWNh1ceSjeS92UGSQMxJ5dUWr4Z7abGNnJBLjpmJ5nUr04RqjzckuTJGvOUuLml/IGzdgOn+Vcp8EzOa7O0G0zaFUwPDsrMwF5vPXkN1peCcLdUBcQTEQY8M+ao6SrsWKd2w3gRADS4ydYspXWcWnbQcuSTa4FgJcBGa2371VeCTqeq4HBR6OnlZeOJkQL2ULXaNTKRDZv8A5TRUlLKTCkTT1T4hV6dWN05lTmpjFhJRjEHZJAJog4rgeVPA80x/9kaANY+VG6ueUKXJ6JlRy1GKleoXbwN1GAftdTPF1E92wQCRDfkkBGlv7rjmTr0TjR6wtRhhde+y5iWtq0u6fME+Em8egKValfVOw9Fpd4icrAXGNTGw6klGr0C62YDtPwIscYk+kNtyPLos9/46Izayt12g44Q0uAy5vhHIfcrB43jdUu+KRHT9F044SqkyU5LtljDuyEhwljvib9COThzT6vDBEgjLMtdpMa+ThuECqY9x1cUd4PX76icO4nMXZ2Enwi1/KbD2XRHHW2ReS+grxjCGmQ0aOgiNL3A+q0HZ3iJyG4tpraLHXaELD+/w/d1IZWowINszRof+VvX1Q/AY1tNwDtNyNbSuacLXF9o6Yy3yXTPRK2JLxLHw0SCYmZA+UHXohX/k4J5CB9Jt+90HwPES6Wh0Nd7Ty+q5xGi6MjIMuLiRy+y5ItxdHZpx2W+JY5jhmc4AHQk3AHRA+M4JzB3j6bg23icTubWA6/NFuz/ZVtWu1x8TWeN2eC2xGVo5ZnfIFT9uapfVZRPws8b76uPwj0BJ/wCwTSlPnHWn2xajuPkx2J4uIhoYABl0JPK82VFmOaWxliDEwfdE34KmXSGifNMrUIjSPYLpuK0JKDq3RJw+lJzNPw+L2UXariAdAbcuA0+qgdjDMUtNyRb0G6oVozETNpeenLpyhaGNuXJnPLIoxcYlng2DyZXH80EGxaW6ETOt481Zo8R7yrLoa020Jgem6HHFBrdfykiP6jy6Cw9FZ4XiAGgRc6n6L0ItPs4qro3NBmHytyAOj1JnmDoira4a2JMDQTYegWU4LQPemXWA676IvTxYiZ6R91Jy2yqjov8AeC8KpWxx5aWUT8fAhVi78y55bLR0XS8xcpzXk7qka+bqFI1/K3rdc7RVFqBuVKx9lUHNSsbzKQJb7w9ElE1JAxtHPgaKHvJlJ1RQid+qJh76hUfkE4v5RJThZYxC6ZTHsgWurGa10nCRGixilUfEQPWfklUNiXEADewHzU7KIG3NebfxMxrnVxSmGMaLDckST9vRPCNuhZOkbDGcZo0wZe1xi0GB6u0Cj4J2lZVNTJANOmXuh1oFjciwuF5l2f4aKtOsO9dTLcmWLhxdmsQTqIsfNansBghTr1muLqgdRLfUuboNJvMza6soRjIlybQP4zjM4ECNjBkehWbxEbotxB+VzmGbEi/MITXbKvHQkgc8K9gsUaRDmm8RcSCDqCDqFVq0l2nceSvBkJI1hpOxNEVi85hNNp/oLPgbP9D5Iv8Amjmq1WmHBveizxLKjLAxYgtOjgdRr5ggot2GxeWm5n+6feJ+ikovFPEVKLxNKsbNOmbVp6E/DPOFyym7a+P8OlQ0n8/6DMPw1whzKpaRzbY+d0Uw2MrMMkMfzh0GBrZwTavDXUj4XEt66joeYRfsjwz8TiW5r02fzHnYx8LT5utHIFL7cm1sNzx6NfwvLhME6tUZkJb3r273HgpzzuB5uK8o4lxN9Wo95py55LnS4a67bDboF6F/EXiJdloNuPjqeZnIPq7/ANV51VYZMp8lKo/AmOcty8sHiq+fyt9CT8080Zu8l3KT9tAnmgdr+V/kFzE4R4EkQANzf2CVOI3uZUxuKyiBqVXFPLRDiLvM+2n1JUDKZqPg6bq3xyWmkBoGW9zKsq6Iv5KfcOblLhZwkHmBZEcFVMtJFgo8NRLwN4RFtINEutAsI1TTddAig2zibWsJGrpE9d/ZOa1yzzK7nPbyBJR2nQrAEsIj+k6H11CnHHZV5KLFd9huohUO5U2Cx0ghzROhBvCjc6Dp6KcoUUi7H0j1VkN6Kqx17C6s0nOUGiqJ6VKFYZTUDXGbqTvuV9OmqQxay+S4q/eP5BJJxDZr5Kbup8qaYA6omOZAE5rhGhUkrrKRdYIpfAGyJgUVZwHxEAa3IFgrOIBYPDAO5dc+gmB7rEdp+Nmgx2aoC6DEN1za3nVV+nXYnP4D1fi9Huye8tMSyTfkvNe3mOa/EA05dmpsFxDpuNFewnHG0MHnrtJfVqOdTp6FwysAPRvXfZc7McHdiHOxNWAXOOUAWAFrcht6Jox4u6EcuWhvZnsa4gOqnKCZyzHlK3GH4VTpNB/L+Yg7GxuOhn0VZtJrRpJ/fNWME27mk5mua6Rtf/Km7btjJJKkZXtlwVrHd4G+F+4k9LnlbVYeoYML0TjNWoaQpF1qctdGro+Fzify7rBYqjfY8iF0Y5WLJEAaDZVX2dCsR6hQYnYq6ZCSNF2ZxMO8winaNs5TuWzPUEwstwrGEFaXiGNYaLS5wBmL++qlKNTtF+V46DVDHd41uaJeAZItJFwVXp4yvh3tFB4psD81WZLnA5QAABeG5oHNxKg4fehT3trtqYhWRXkAOv56+crhg3CXtOucVOK5FHifFO8qPqPdPeOLpjQnVh5RFv7Kq2uwE2bM/mAiPMaRqm8UxjWyIB8wPnCz7sYNsw8nW9nAroSc9kW1j0a2jxENuXWj8oESNEE4txAmQdT9Psg78eds3q7/APICrPqF2v7/AFTQwU7ZOee1SCXCwC48gdeZ39FY47Tnuj/tIv0IP3UXBmwHef2/siWOIDGF1y1xAnqJJ+UKjdMj2iphRlGs9P1TG1jVeG5hPMmNP3onh4+Cnd7wcx/oGpA6wjGB4bTDcpo03AGJc0Fx9dVrbG6I30mim4G72tzCBAgagb6Sm4LjThBBJYIBbr5FF6mApnwNlkAFsElviBsQTp0lB3cGZTFUeLM0AiDIF5HoYOqMJ8VTBKNvQar4EEk/C+AQ0ffkosNDviMdNx5qt+IJe4byZ9dE5xyvBefDe+mm0+qr9y2a+PRdc2P1XMyq0+L06sZT4hMje31XC4lcuSPFlou0EGvtJ2T6dbldU2fZWqLVFjln8R5JKPOklCblyRN00UiBEq7QwkFmmZ1yNYaOX+5ZJsDdHaWAdq6wked/or9ZmQQ0ACLlRUK3gM6EEgHUSTrPXMliq3wzuF2Y4xStHPJtumCONYsMpudpAK8v4fw04/F56n+izxv5ZW6j10Wn7d8Vc1uSwDjYzaOvIqlxHDnB4ENb8b2538xPwifL6lI5bsdLVGa42w4rFPe0Wblp0wNMzjlaAOQC9AoYIUaYptFqbQ3zi2vzWU7F4XNX7w3bTBqf9iMjPnmPotm503NwP3Cz6J8qYOZmmQL6z/lEAG0WEvcA4+/QQhuJrQen2VDFOLjpPz+SjZYrY7FOL3EtGV0D0285/RZ3jPDQ1mdtxmg3uOS1/wCGBacxiyCM4lSYH0agGR5+PbyPIcj1QTcdobTVMyGWP7qrXajvEuFOZp42G43MeY1QatH+V1wkpbRCUa0ypSqQURxeJDqAE+IP+RH6j5oY7VS0akKj+Safg2PBMQBQpNNjl+pJ+6uVqk2kLNYfHqerxWAuB43ytHfGa40O4pSMmRdCDRgK1Wxbn3221AUFSvlMFskXJ8l0xTRzzkmRsoSntoNm59tU1/ErQGjzdc+yibjqmzo8gB9E+yVoL0qTmyMuWYibHziVFxO+UZjAnX3t5lUKGMLHFzvFI3PzlH6OBBY11cZS4S1hkwHCz3ReTsNheFnKMI77BTb0Z3D1XM8QOhnzhb6u20AZZymTJj5arH4/hRpgnVnS9tr7jqtmS5zaYPiPdtLjrs2/qZSucdMZJ9EtKmQGTcib+VxPoPmpMXSHxD+ktPUH9/VceJaCbakyDpf3TyQWuG83OukSQlb5LQyVGewjrlxtcm6ipsOIqEBxbTBEkfmPTolinBrC0/mty1+hTn8S7hgaymc1iNMtuoKpCVmkgy7sjSZDs72n+o5XNvzsD6SuN4RVBABpVJEtLHQ4/wDR1/YlTcE7QuJDakHNtlAHvP1lXOOcLgCthzBbOZomYPI9LyEJyUugxi4gvIWmHNII1BEH5qek+bIzw8d+1oIbVAbcm9+TYuEzFdl3N8VMyN2nUdJ/VQ4WrQ/KuwdHmkonvykh2YEaiDZJTpj2emYPD6vqNJDTZoi5Ok9EzG12EsxAMAgEaixGkLmGx472CfC8ZRtDhcW56oTxDDSarATNIZ2i8ZKhLh6B2dvoruPBaI3yezRNxALadQAmWHQSfiMelzdUOK4h7aQIkOvAFzG8qDDUKr8NTLS3LkZlDhMHNckToLyN1Nx5j3Um6Og3PwzzIG3ktFtqjNIyGD4acViM9b/TpnM4ncNvEddJUfF8a3EU8VUd8AzCOgCL9o8aMPg3NafHUgHnBWOwmDq1abcO0yMRUAB3yi9UnkA0FI1TUR1tNhbspQ7vCtGWHVIcdZgCGzPqfVEq2IgQBKuYzh+TnA0gWAFgLeiGUGunp1Wk9knA7UplzTaFDhsLa8zpfX2VvHYxtNpcbADXn5AKrV4pNNvhOd8ZWbjNoSdoFz91qQY8vgq8QecpDef7lZnjNHKGSDncC4g6ZZhsdbFavG5RADgXGBJ5nSPVZ3jFDvajyJMOyjyAgfIJeVNIp2gFTr5RDZA5Zjl/9VRr0XOvLTPmPsizuGk3sBOilZwv0HuqqSQlNozT8A/p7pn4Z3JaTE8Pg3PyhKlw4FunJP8AVQqxgGmxwV5jTFqc6QTqTzgokOHtBM3jRWcHhADMA+6R5UMsbAGLw1Y6tAB0uoW4CqbExzmf0W5otousW5TFidJ5T+qu/wDihsISf+itUH6V+TzxvCHHcexTPwGX8w9ivQa3DBBtbqg+MwdMCMo+adZrFeOgRwPhrZ72ocwH+m2LOcNz0HLcx63K1UkkkzJv5q3QLTSa0CwEQNjuZ85KjFG4HPQ/vRRlK5Ns1HcNUJkH/TiXToBFzfojPDDNIOtlc1uUD+kTln0hZPjuMDR3TDIAkn+oiDHlPv7LW4FopNp0j8QYB7NvfzlNGOr+Q3se6mI6HILegjku4atNs1vFY+U/dSGq1zWxBkg8rzp8j7JYcCHCxtbnoOSbjQbMZWeXVnZgBke4RqJBI3RoHO1s7c0LxDP59SR+d31Kv9wWtmRHNP8AwZBbg2CbXxIIbZozHXXZaetRc0k04iZLTYTzBjXSx/yG7LuLKboHicZzfQQj1VxtmbCEaNKzvDMNUDZDGNvJEn55QB7IvSaQfE2J/MIIcfPWehGygweLbIbp++aIsxTSC0358vLzTqa8MRxZA7DNnUesLinf3YMZyOkj7glJP9RC8WU+MYPKM7bZSHR1adRyVF/GQ+uys2O6EUXugi1SIJmxy1A0dO8KNYmsHvcw8vRZdmGDKFfDvecoJgGBFN+zeZGvmFKUiqRrmvFPDtbp4snlLjEe4TXVAWkZhIAcQTeDa6AcM4ka2Cc2of5lIupVDp42RLvUEO9UNwmOc58+I5szah/LDgR5A5srvVc88jiykYWgF2zfnrsYHDcmL8gNEV4BQFLxtJJy5RPX4iAdJgD3WKqF78cxjNXGOlj4iegAJ9F6Ax4GmgH0sPpJ80aqmBvwX8PxczDhPUfdWqnEKJBkt/7R9Vl6td0TsUCxeDdW8GbXWTA9kOSCoGifxrC1S8NDYbAzvsCb/A3WLa+Snp8GZl8LiHEa6zvpqAgeI4dhcIyk4tfUqmIbmEW/MRGm0I+cUGtl5htrm3L9xqozk0ylKtAIcJqCsxxEta9pkEbG5glTtwbYiblziROwJi3JGu8a8AiYOlo5jQoRSdJcTFzH7PqinyJydIGuosBMag+/6KviKgDfhvtp8lNi2zYRbS6oZnTe8+37unZodHajQ6C4wSu06WXe3y6rhEbfJWqOHloLpi58tL/vkl2OUq7ROm0qxRzAa/vyT3saTbax99fJR93ln5I8WaztYmYJ9kyniKjbZndLrvdTKfRoEkBozHy/TT1T8UuxbsfU4zUaL+Lz/UQh1UmpBgiUTdwV5PjAAF4mSU+tg4Qc0ugUA6VTIemh/VO4vVLKJynxOE+TAQD8zE8gUzjWIFICQSTYIdgsX3rWB/5ZZ5tfmged49FRRupEpOtA7X4vJbDgnadndhtd5DhIkhxDgNCYBvED/KzVXDFobnZlzAQZied7iyVPCTYTy0m+1x+i6HTESo37MM2oGvpu8MRLbixn3Bn3TKuHieRgfPWd7Erz9gq03HI97SDcscRf0P1Rpvaaq9uV7musRmiH3BB0gGxNyJ6pZQfgMZDqmNGdx1kk+dzCs4TCuxVZrGmx11sAs+6rfXTQdAvR+w/DHUafePaQ6rBBMWESGga9UGq2MnZoqnD20aAa1osRJtPumB+YNDj/ALvtEqfF4luU95lyjY203nZC+I4q+VlxrbSNZ5R1UJFUNOILiWsF9TBEgTHlmVnhtfw1JcGsZ8dS0EiBYbnr03OlLhHwE1DlZJzOdYlomYj1uuYAniVWYyYGkQGN0FVw3j+kI48d7YJzrSJq3b2o1xbRoB1MWa64kDf1XFr6TWtAa0BrRoAIA9kl0/S/chz/AGAvaWi+niaVVjoaTDhJgjyHqlxPDg1GVRo6GO530Pv9UklGS2VT0CqrhQGJyizqYfGvipEU3H1Y+j6tKEYPjYLyDIa/K6BYSHNaTHq0x/sSSUJrZSPRFwfhop1a1d0Fxe6kzeAD4z6kAeQPNXDjwZOwEH5+6SSWTYyQ7G1pgRGUT9UPeS1oOltNfL7pJJYjMiwOBc5za9UHKAQwAySb3PICfdRcQxRe9jHU3PM2BeADPl+oSSQTuQfBoRjQWCmf5VUOYCxpJAbIEhwEdIlD8LuTe5nrH0SSTojMGOd8R9PLyVcUZOv71SSTmj0dzAajTQazFlO1ziZHO/7nkkkm6MPZQ+I89P8AKaGtHTTnouJLGJdBFrmUZ4LigW5MuU3vrI3k8wkkkltBRYqNlDeJYynRbmqOyg6WJJ9kklLHHlNRNJ0rMD2j4t3ziGn+XbLIg6XJ9ZVXhFEu0McjuC3xAhJJem0oQpHKnyls2tTDd4ynIu5gJ8zBPzVSl2ep6Fvrp9Ekl53JpaOqkDz2dIzFjvCDAzCbnQC8gQqOJBpuDajZ8IMi+vWxlJJdeOTbpkZRSOcJoCriGMHwTJ55ReF6FwrGCqRmkmTu6w2jYenJcSUvU/cUw/bZZ49UDaZY4ug6Gb+G4lC3cQyOZTgxDS6DFuQJ6JJLLoJ2vU/H4j8PTltBl3n8zgIsB8vVb7h2FblFNgDWMgRFgBoANyb3KSS6oEJFPiHG8LTqOY9xDhqAHRcA7DqkkkpPK7HUVR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Holy Cross\My Documents\My Pictures\Lembcke\hippie chic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7788"/>
            <a:ext cx="6705600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hQSERUUExMVFRUWGBcXGBgWGBgcGRgcIBwYHxogHRwdGyYeHhojGh0aHy8hIycpLCwtHCAxODAqNSYrLCkBCQoKDQwMFA8MFCkYFBgpKSkpKSkpKSkpKSkpKSkpKSkpKSkpKSkpKSkpKSkpKSkpKSkpKSkpKSkpKSkpKSkpKf/AABEIAMQBAQMBIgACEQEDEQH/xAAcAAAABwEBAAAAAAAAAAAAAAAAAgMEBQYHAQj/xABIEAACAQIEAwUFBgMFBgQHAAABAhEDIQAEEjEFQVEGEyJhcQcygZGhFCNCUrHRweHwFRZicpIzU1SCk6IXRJTxQ7KzwtLi4//EABYBAQEBAAAAAAAAAAAAAAAAAAABAv/EABQRAQAAAAAAAAAAAAAAAAAAAAD/2gAMAwEAAhEDEQA/ANDJwJwsWGOahjAS7wjCq5s4KYOC93gF6eaM4XZsNMHoOdiPQ4BQDB1QY6Y6zhJnxQuIwbu/PDMDBonAONQGCvUOEu6i5J+eAH64AacKKuCh8GFTAdjHHE/ywbUMCBgCgY5g0Y5OADDHIwUYCtgIPtHwxMw9OjUnS6vtuCIIIsRIaDfBaPYbLKsRUPmXM/SB9MM+3HfMUTL6u9K+HQwUmXTVBJEQoM+RxUM9lOI02Ve7zAP+8Qs02/MpO3md8EWvNezagzSKtdb8ih/VMJVPZnTb/wAxWmZvo/8AxG+GOUo8WYSHqBbR3ndA/wDeNWGnG+1WeyizVNbrqFOmyD1ZVKj4kYCQzHs5qKPu8wGjk6lZ/wCYEx8sKcM4/XyjClnFbSTCubx6N+IeRvHyxVMj7XcwDJ01V6MAPkyRHyPpi7cH7dZTOr3dQCmzW7urBVv8re6fKYPlgLBrL+6YT8w3b0PIee/SN8OaSACBYYYcNyBofdglqe6SZKf4SeY6H4YkgMUHBwbBRg84AjYLGFDgrHACMDBJOBiKbuD0wkScPg044yDEDDvMKB8KVaNsINlSMAr3mO95hIJGDGcUdat0woj4QZv6GEmrHkIwD5qwGOLmY5YZLPnhTAO+/wADVhso8pwsmAOuDBsFx0YA2rBlbBJx2cArjhGEw2BqwHWwWMAHHcEUP2g0K7ZjLrlKzU8xUDKPyQpBJmDpI1clMyLiBirV+0XF8iYzNRwo51lVqZ9KqAb9CwPljZRTE/15YD0gQQRIO4IkH4Yozfh/tNUgfaKR5Q1FwwPnpaI+ZxZuG9q8jVIVa6hjYLU8BPkNUBvgTjNeM9lkr8YrZagFoKGHuL4ViirE6bC72gEb4ge0/Zutkn7uqabyuoFDIKkkSQQCDY2v6nAbRxfsFkszJagqsf8A4lPwP6krv8ZGKTxX2T16QJy7iuv5WhKkRtPuMf8ATiocF7a5nKgChVYKtu7bxpblpJ8P/LBxoHAPbAjgDN0zSNvvKcsh9V99b9NUdcQRPZjtpXydXuMyHKixRwQ6XN1m+ny26Y1bh2Z7xNYKlWJKFSbrymfxdRyxHVcplOIUQT3ddPwuhBKnbwst1PL9cNez3C3yL9yWNShUPgcxqR+jAADxbSLTG04CzKuOkYE4GKC44RgxOCTgBrxzHcDAJB8GnCVQhYnaYnpO31gfHCoGMqOuDDDJOLUy7pqGqnGvymdPqSBOHKZpDsy9d/T9xihUUgcJVKY2wd6o5EXwRRgEnoYSNLD4HAMdMAx7ifLBhlvPDwIuOd354BqctGOrSw7K2wmyc8VBVGBpwFvtzwqKZ6YAk4Lqwq1I4J3eAKcEvhQLjuAIFOOxg4x0pgOpgytfBQMMOP8AFRlcrWr2lEJUHYsbKPixAwFF7IKK/FM9X3CM6A8vFUYfMLSHzGIPtPS+2cX7uLd7Soz1VIap8vvBi0+zikKeRes343qVGJ5hZWT/AKSfjit+zSn9oz75hlAKK1U9Q9UkCLdO8GCHvtnpUlSgwRBWZnYuFGsoq3BO5Gpwb9MQnHOwDZanloqqWrlV0NCaX0F28ZOnTbSJi5HqJjtioznGqGWmVQ01YRItNWp8CkKfQYJ7SSmazYFSoq5bJvQSuJ8RNdhrIEyAtMKNXKWi4jBVL4bxCpl6hahUKNsWQi8T0kMPIyMWriXtMq1MmEqBe+FSk61VGkHQ4e6mRMDkYPQcqlnM+rIyZal9zRr98lVtQMOFRRV1eEAsAJJAttGFuM8HGXqVKVbMkPTVKlJ6aDS5JFpDyrCQZFgVbe0kb5wbiXf0UqaShI8SturAww+BBvzw+Axm/s77b1q9fu8wABWTVRYTDmn4WgkmWKgTGxS/vY0gYKEY5oweMdIwBdOBgavLHcAx4nnKaowqaWEeJZEx6E4rnFO1RFDVQ1SrumohWUaRqh4kkaCGGm8b7NiqcS7SZfM0KcrrqoxqANoDIYP3hMjUyzGljEkGBEBj2d4oWqDLAhqNWogcQI2MupEkENp6ggAGBJEDnJdt6yvUrGmmtlVXKyRO0xJAIkXPIRJxeuGdoKNSgarONSAGolgwmAJW5g9R/LGVcYoGgzBl0w2hjMAarAhZPgaCQ0/hI3iYnuJUCobq3hI3EAahqK+JNQmwEdTOA1fhHbCpXrCmtNVVAS9U3FrQpiNTbgdAfTFmNWvAIgjn4Z5ttHKI674w6m5AmnUdTcQtjYEm4GrVMXgyJFt8bDl+NLl8uDUqqwRI95ixABMww1FiPM8sBMV67g2UxDfhNzAI+E2wahULe8I93qLlZO+Kfn/afSWUpyzeKWWGuB/hmAI94iIB54cZDtkjUgxPhUgHWxDqR+Kd3TaTY72PIqwJxQxJQiIkEkfm8vL64PleKq7aYgyRf0OKBwntzWVmDnXp1ikGYKr6nYqzuTZVQSecCwk4luC+0Gm1RKFQsXJILFNKpAm5fS0AdVBHOdyRa6/ElpmGBudxHPymcGXiyHre/La4B38jir8e7aUkFRabK7qPyjS1xKzDEnT0GnacMm9ptNQwOUJYLqhWpmTffYC0H0nymiX7bdoatHJtXyg1lHQMIOrSSR4BpILaombRq54f/wBsV/skt3P2s6R3dN5EsV03YAiUYMZFpm+GD9ucqtDvEq0kZlnw+JfCTI1AQefzxmDduKaZipWR67M9apVmFsHAWF1LYaQsf5VG1iGw9lM7nqit9ty6UT+Ao6sWEmzKpYAgRcG/QYnYxmvZr2t0HEVaxB6VwicxJ1r4Np8JgnFtodt8uxUSZZig06WuCBJKkgAyCCeV8BMrUUsUBBZQCRzAMwfQwfkcFpZhGnSytEzBmImZ+IxTH7T004jXYvqp92i0mmVFQhme8wAAo9NUDnirdoMiqZVBlKrrXnRmWpFQ9QFGYuzlA5lgo8JAhhvgL/xXiTNq7p2UjaIjyn+eHHZ7tD3/AN3UXRWXf8rgfiQ/qu49L489UKNejTNWnUr09J8Skuv7Tc7YcZHtXWFRahd1dbo4keXoR5bbjAel3TFY7fdlq2coKlKqFAbUUI98idN55G8W5Xth72V7TJnMtRqyFeostTkSGUlXgbkBgb4mDxCnMFwDvBN9iR62BPwwFO49wCtT4Wctl6ZqsKaUYkAlbBzLECSs89zhn2C4JUyeXrPXQqxcsRFwqKOkzfWfjjQKecRph0MbwwtPx64jc46PX7o1qgfSSKYIVGteWA17Ec/nBwGZ9gK3jznFcxIRA5WT+bxvHIwNCCOpGKrx3h60quYfNVVfNF6Nemilu7bvGdqgJUhoRbWIiAA14xdvaDkRQyJyVErQy9OmajMwEVmDCKS3EuW8Zk38MBrxUFylF+/p5DLvXD9zGYYgNTqLqNSC9rmNrwx8WwwDvNZHOZ2tmVoUDlqNVabshUGmwVtStZYBbUXlZ8SnxYc5Ls3lsrXo1nrCqY+8R11q7FQCQQVIB8Vn1C8RbFip8UzH2fu64qlnQLUZNIO0aQ06oixIMzJBviDp8Eog+CnmVBklRrjcaYGspZZBtv8ALBBK9ADue7zLqcu71aANIAAOwYLMiadgoAKjbyjV145Q7hK7VFSm4kF7T5RuTPIYyn+x1VAjPnGAOoa6RYIbRomwiOW3nviI7Qlg/wB5Uq6VCLTaotyCpLX0qB4pkADcHnJDUqvtMyYMBqjDqEMfIkMfgMS/CO0+XzNqVVS35D4X/wBJvjz6ubAFt+sW8ven0/fDnheecOtSiXDAqVZBbUDPitB+XWcB6P04GM3/APFDM/8ADVP+mcDBWS0qXe/eGvRR51qpZi/htMmFDGLaj02EHDjKUDFQ0yPugzsXCN12fWC5A1EAatj54VpcFVaq9xU1aPDqbw6XnxEKDdSJIEi8Xxe07FcPTKrUpZiv3JUpUj33ZtMEhh4YAMppgj6hVMtn6legKBOqtS1GnTe/2ilA72mC0trBBZRfoNoDOvSZVcA6lHicsBKgEKZZQUZg1iAJgG5AnEj2d7KhTVqqy5lqSiqg0lCQpbURIJkW2G8dBjuR40lRwtQshYVWq1adidMQ5C6VDlRBYGCVVpWGwBV4Fm1o98KbANLawwDhSJEoraxeIIAN7i0YU4h2fzFKmozCoorqqqFqagCFLDWFkqJUSRqHvX6tu1Feu1Tx16j09X3TMFKsg3Km4cm8GT0mBOLrku1VGnldGW4aGoimQveuF1CA3iY02BkGZDETaReAznP5epQZZeVe6ML7na41AzEiOY6xg1DiSu2k6ibBSzATfkeTG3lbe84sfEKRpKmukKqCAQYY09ZCgFn8TBhA1ADb4mt5zgxBNSgQwEyiayyzIJGzjpEcxBNwCOM1Vb8oZl1IwNQREpKw2qxsb23xN8Jy05Zsxpqd4WfuVSk7ghI1gsVOkk6lExsb8hEdr8vmV7kZlCGCBbMrKQQoE6dmkGeswNrymQzlRMnTSnSqqzgLLLpUtqfxAkBmmZsT0wDbKMM6HqDRTqrAMnTIO5IHQKZiN8QubepQdgCradMshJW5On5kbXw5XJZnKOz1aNTu2lQ4nSSbeIqLatVwbzHTDhezVauq01H3rHWKMgMbaQCsgryGo2UGTF8AV+ICpTqMMoaiKBL966xAlzC/DnaB1jB+FGilCpUZW7wEBVUsT4qZImATA8W4iR8cPW4LVpNmKdSV7sDWvdkayykMFUjUV8MahZghItgZNAjaQ511UJVaihhKw3+kwYm9j7wNgY5/h1EUWdT4VKkNczYwI3u2kXiCRtiezHGag0vqaorlSEgIp7xQVBYKCQZA8O1rc8QXHMtWWmFqz983IAAhCpbTaLMVHqfKMaLnOx32qhrpMJKiplyY7sGPAYiykGLbCLeHAVDj/GqwzQRGquIB+8DSpBuYAIZJEWkW33OGnDeLBnqKp1KynwjUrQGQi/ikAWMhRiS4hwwZHP1S1XuqLU3SjBVitqZIAcGFVpM+XwxP8G9kgraczVr1KTVEHhpgBrg3cwBJUg6QoAI54CgdpuONVbuUDaZUTyiBt1EnfyxHzUzNUJQpmKQKqoIss3LMYkk3+nLFlXsBmGzVRKVCtCswVqoKJEmDrIhrX8M77YuGW9ilBkBq1XFaxD04CoQZEAjxep35RgqK9mXD2pcQphkbUVqhnBVqcaVIEj3TIJg9drYhOIcTzNN1piaaan+8rElVK6tRAIiYvDTMixAnGk9mOxpyD0F096Q7lq6mI1LUiULWW4WBquZ6nFPrcZdlzVPummlUqBS+koxWo0RN5i4FucTyCvU+Jtkq6Vqy0K0Q/eUEpqyE7+6qLUBvKsJ5grE4tpzdStUquuY7iudSodAZqyiAVGsjwHxCSVFwZi5pvCqiVjVWpTLd4AC3uhSD7wi+qdgN+eLHm+C91Spvw5XrVaammw1AtoK+8dW4UqBpXSIO3QGPFeI/bFFKsyU6dNNTF2VA1bU6lQSxUQB7oPMiwOEWzmZzVXNtQ7qgKdFWdVN9NPw/d/iDMDJKjdQJWRhAcMzH2YNnMv8AdhgyPUhGkliQym8CSR4QOV+UvSymVdVfOHvKteCKVNiO8FiHqhAIkgtAhYudrENOGVs74tGY7ymACGenKsOoJUN8Zwy4h2lzyG1YryhKdMAfNSfricrdp8sVlKmlrju1FQhQLQLxAA5jbERXzJqCAsKdmIE/LlgGH97OIUxrbMuBaNS0iGPkCp2F5xNUeO1M5lXbO0gaAYAVaSunjAIEkMbDVFlIuRiD4xwwsKQBE3Fztt8v54tfZnjqU8quVzFJTTErFQAhpJJvsbzttgJDRk6eXB+z5S4Hdv3ckxzYsfeIvEyYacR/CO19R2+7RQSJVigCwdjpChtMzeRifrdk8lm1ike5dF0KyQwQdAryBPOIJvfEPmPZXmaYbui9RbEBK5pl9pBUgAHePF8RgJL+1M71y/8ApbAxz+6tf/ga3/qf/wBsdwGecSGjNMBIDKsX8oMg8w2ofDE/mqtPTURqlR6iw1NNJCUkIUtfZnIIXVyEgc8R/bt0DMQxFVaptoOlkcahc+FiD8pbEPleIlgC5m6BmIJgExJi8C3rtzwE77P+Jumdo7lXZkb0YNEejaT6TgmZ4SPtmg0xBq16Loqjeaj0tvzUisHcaDOO0wnDs8hrFyiDvbIAzBw4WF1bA2JJB8JMQRgtLjnecQqVaKsq5llXS5gxpUSYm9mNjz3xBdMnkAtNMpmgKq1tJuqoyBYUkaYI0g0wCDy6YX4r7KVc02ytdqKxpdWlwUJZjEmZ8REExEWneHyX2tR3rFqyOtVUISGhS6spBsNpBspkbCTiY7L9t0quyNXWm6lvuqoKOg2CwZBj1IGKpp2xyb5d1VKneKULQ0syAQAzDSUuwME9Da2K/wAK1MKWtGparOdECoIuA4NryYMGJiwMSvaXjQrMxsR3i6lUqSVS1MXiVJFR/lispxZhUp1nkggwpJhVc2kTFhIg7TMbYItvCMwz5t6dWkKZXSafNe7V51apuIC73lhzsOVeL0zXcUWWpURDAIEIB+ATYtqWOoJk7AYicxxqvTpN3lF6dF1haiMjEM0QwGsj4eHzvhhn84Ps9SpRzi96X7wKZDNeSPEJL8977X5la72dy5CyxJYaVM9QJJjqZBxWqPAaGVzb1+9d6uospMAjVMzEaheNuXXDDhXb5q+WRjTYMGIqtTIKoPFrdwxESkMNMx9C57WZJ62Vp1acnu4g7l0YAzAk2aPmcBzjHE0anQDeMhRpZiVYAWLLUF9W9/M2M4L2I4TRbPZmuFBp1UphNQmGLHvBtYkhG2G46Yp3Hs1WXL0w9SKYp1NKeEw3eAktA1eIOOcQNhbEhwF6tCnRemGYVKYqtTVSYBEkxzEEec4CO7T8YOezVZqYJQPTy1JQPdRe8LkcvE6g/wCkYtfDc1Wy2Xp01M01BU3kkyT4eaqNo6ARiKPCsqiM9B6lJXKsyIwIBXURpkEhZPmBA5ThlleJaagpKp0G2rUdVgSGMyWmAJ1W6DBFf/s9s1xVaJ1N3lZLMSYp2dxJ/CF129ceg6/FKaWZgPLoJgHyE2nGSZJmpZtK6AHQjKBpvLkBiTuRptB2nfE1xPtETRWsVK6jUpgp76w0FlYwNyBBsSADtgLzl+M0Wrtlw33qp3kcisxKnYw1iNx8RiRLxjMPZ9ximM33epSSjXgEamOo6GL6lHhukG5HIY0Za66iWIAAm+3LFU8pNJnGKcQ4RXTieY0MCtSpVLSynwFiQrBrf5QdpOwN7w/tGb7fRytPLHunqKhrVDBMzJVOloBJBJ5YoHbbN6c/maaiCKrMTzuA3/3DEDJ+Irl/u3U0GYxDQGVZienImbgwDcYvnZ7hFTLUhVZaSAWAQSSGsJqEy/LxHzgDFJzHa+rSpU0elTqowYFaqBlsd7+Rv6DD7hnakkNrOmm1IutNbIpIsQJkSp2B58sEWztAFzVNqTqxUeIsn4SLkGNjB/F+2KBmKgYVFoqqtVOlnI8cKVAAIMCwgi9p5nCWR4i2vvqaBCAGe+oxYQpMbyLE3+uGlGqQXYMVAaVNrSem20YAlGj3TioB4VcA+YmHPpB+NsTrZuHKGQReItEcv3wyUF6TknVaR6AjkLbCcJZLiVWBSVlZN7qC6gDYMRYcv2wCtKm1YluZMAdANvqZxYez+bXump1AhCs6srAEE6iZIPOSfniGocYFBAvdhpA8QMMCdhcXF8MsrnyobVuSWYfIm30wF/4bSoZVxWouUp6pq02JKx1Wbg+V7CAMaHSzisoYEEGCCNiDzxhgdwQhvAl/8xHysrfM4mvZx2sK1PsbEMmmac7qd2QWggC4HKCBbYNf+0L1+mBiH74df0wMVWL8YygrcVoU3WVKoCptIBqMR6frtiEy7AJmwniQFAhnkK40Xj8SjfynFl9oXDqtB8vmAwVwSgZD4gR4l5X/ABz6xitcEINDMKroGTuqhRiQSid5qKmIJuo0mN5xEIcSIDkBmYLCgtOw3A6LqLQBa+JfhoirRJFkNMWJvFNtMjp5j9sR7cNY5ZHIhq9c00M7wAP/AKhI+GLgexOaGZd0akKevUpJggAgqNOkiABpN7idpjAKceqGrpqgKXoUiZqa9KCA0aVIA1OwGrc9TpxZqfAHZA+VzoZRNqmWNRkJANiCrqIM+KTcX2xDdy1PM6ahUliKrFVgMlNRCgSbmpAIPIYc5StVOVrMKzUEqVW/2Yp+6oVTBK+AyGBblGCq7nOFUVqPTzGdoKwMMVDs5iLlAAFJJYwWtbfCWZz3D1pihSFWsNi7Ehmn3tgOVhItaMNc7mkpDSKMo4MPJ1HrtYzcllIJ+M4iA4D64BiYUA0wIHmDb4yeuCJbtTxaoMrkVVjrelrsATJSmoiQYJlri+H3GOzFNsv3irqqFqj6lmSC7EEjY2IAnYemKu9aa9AjU+ilSgGSRFMuI8lmYH5fPE1l+O1hlAqCm4L1FmopLAGDYhxbVqgMPpGAU4FXWlQdahC0xW8RYNJGlSAACBUfWkBCGiQbDFj4Kuc4hTNWhmBlMtSISlR7vVqUKpGoSBoiFtY3jkcVLs5l2zmfoUagEMXB0qLAI5O82kDncQMavwns73NXUxICoyhZbTeBYG1gB/LAZj2q7KZpDVr1npmlR06dNpDERCDa9zJJMc7Y1HsjwoLkssWN/s1FWt4iNIOktPu3Owk2k2xHe0GnPDc2f8K/PUoEeckYnuD55XytFk900qd+XuD+GKMXRaq5ipQYy1Oow3htIaLdfCQ3WPTEZ9tYOrB9QVgRe1o28tvni1e0Ph4XNCrptmEYbblAqknyKlOXzxVaeULgBUZgDcqrNAgAzEwPPEFmbP6VLqbQWnnBBj+GLD2Z7qvkMrUZDpT7UxBJMsWIYkc9R1HTcXi8YzjOPqQAWHhjlyxpvs54canD6RDQVerpkBlBWq5DAG2oS1/PyxRWOO9nDw16DoW0sokfiRxuNQ5Rt5q2LVlO0RzSJD+Me8fKN46yBiy5vgNFqdbvF1d6v3hJJmwHhkkrsCANjffGN8U4XWyNbwklSToqDZvI8g4HL4jyCz1OJsmfypI/8xSUTuQzBZ+Ez8MOuN08mnGczUrVDqEK1OooZCTTpFWUjaFtBB+GK1wXNtnc5lhUfSaTd94ULs2hkbTC9YPiNhB9MD2n0g3EKtdTK1TTlSrK1NhSp+FgQLkQw8vTECHaHhhzFfXlaVWpQbwqVDFNYnWAT4V2UHYWww4jw/MURrrU2UNCAtFzBtYnYD6YuXY7MUaFAt4ypZgHIsm2oRGojVN7+kYY9tuIfaDRFMq6JrZtMkM06Uibz4W6TOAb8EpzlwBGqSDyMAiJ+uI2qyJrQksSQTpFhHqRf4YL/a7U6WnT4iTEch++Lt7OODg5c1KlIMap1S63ZRtE/h5+eAo2U40iqySYN1mJE2I9P54X4DTCLUqVG0qLavjeOd7AAXONhzvDcuy+OgpA5FZA+GMW7Q5KnSzTUxPdBg0DdVNyFmwIlgLdMUcWua9RQnvlyqIQPdgEN0mQZB/w4fcQyFSgab1CLkz0kEN8ZFsHp9qadFCmWokavxkjWRBAlwFLQTqAKwDyxG8d7RVc1pDhQFJMKIvEfKOQtvgAcuzBqrMQfeHmTy3nCOWoFQXBIYEaSDcHD6k2tQvpPw5YUzL04CB1BnxMxOhf8zAGBysMQd/vVmP983zP74GDf2cv/FZH/wBV/wDwwMUaRxbJ0q4UVQjAMGEpqj57euDVOzlKtl9FMGkGG6qsgzP6jng1PNZhvcyJHnUqIo+SknCtJM+RAXJp/mFSoR8PCPriKZjsLQejSo1S9QUrqdWgg3vCRBPP54mafD9KgIkwIltTH4kzJw2/s7OkeLOhPKhQpr63cvh5mFCIWd3KgXJZj9JgD6YCqcYqioKj6SrpTamJQo0sRfSQCBCtE7i+xxT83xPMJRo0qVZzaYHiu0vpUQfdUqLWJ+OJbtHxzL93UTKqoLNpimt6lVjEsw3aOv5hfEbxPKihVVCdTZZElo95wFAMeTGfgMEMOPZod1Tpt4qqEmq3KSIi3SAPgeuIIZkiDYwQYa4MEWI5qdiOhxJdn+zdbP5h6aNpCjVUdp0i5jbdiZgeRPLDHiGVOUzL0yy1GpOIK+48X538jGxn1wEl2WcvxCjpQeJ6hCKIAlKlhJ91RYCdhiQTJ9xlAhgsXfxWvBKq2+xVQRBO+LZ2a4JkMwgr5RO6rKBqDVHc0SRcqG1BpuNRF77GcU/tHX0rA1BVgAwQCAIESBPLmf3KP2E4k2XzffKoYgFYOxVmWRMWMACfPpONW/vzlGQs7VKUKGKtTc6bkb0wwJBBFidtsY32Uq6cwdWrYOfwkAQecX2t63teWGc7ynmDtCZiJMkqPGCRuCCzcztvgixdqe0NDOJSpUGd1NWmzSjKpGsAe8AxIudo8OLb2f4GaeTpUpkBQFNz4TcfS2+Mr4LmFpGizA+MIywRJhGJheUAzqMTteMMeG8TzKsKNOtXpq+uKdOq6gGC1hIUTBJI88BqHtKyFEZMhnUV0GuihI7xtN2AXcyskwOQ6YzrKcWOXULSchTS0PpI8YZRqkcpN+RsMd4mTSqKy7hlJa8tyJZtySJuZOITieUNGoyx4ZGk8oI1QD/hmPhgO52oahZonVO3KDf+HrPrjXPZrliOG0VkqT3zSIn/AGrRvI+eMv4pwnucplaxeRVUsLXDMqsQLxpt0mfW2tezdNHDcpN5RmP/ADO7fxxROd2QdDuCpEDwwxO+4MfQYjuK9mEqo1MAOGF1fY3BEEbGefLEbxjJ5mprGXr6JY3FNnIH5R4gJLXJ5CAdpMLw7sxxXKsHp5inXVrtTqkpBPQQwF+hA8sBIZrh+WyiU6hpiiaNAqq6S+gBwz2DS8mDqnqeZxAe0EI6VSwIqhsuy65BA8QIhlBjSzfmHnizZ/tRVpaKWYyysXVmIX7xYUqGMATA1DcY7xHhmQ4nFSqCWACh0dgQBMCxi0ncHAZxSzc5enTW0kjfmSSfhfDqvkCqFSqnmQfxgSAQ49SRyjpOLJnPZHThTl80ylZvUUPPSdJWCOoGG/Fux+bVdhVFpNM39dJgzvtO+AzrMsSSOcGMbDSywzWXptSrVKB7tdIQmIi1heR5Yy3NcCqUyHrK1NHJALCGJiR4dwCYXa25HW1I1VRSyaVSixBb3SxXYK3nzGILTxDIZtKFJaOa7xpYuW0SwtAuIHxk4zTtOrnMkVNJqAKHK7THoBtHIYk61JsjUVk1gOCpRwAS1zYhmBveVj64ruZrszkt7xMkHcT64Bvia4xw1+6o5juRTR6aAxpgtBOoAXGpYN8RASbYM9VtIXWxUWCliVUeQJgfDAWnstSpVE0tTQv1Im3x9CMOBwINVemQFV7SB0IItz2w47BcNPd94wsxEegn+JOC8RzkZ2mq82AEfU/LFCn9x6P+9P8Ao/lgYsHdj836/vgYC4hIweMcbAVvPEVxhiK7Q52pSQaMs+Z1HSyoRYRuQdxiVtgasBl392c5UzdHM9wKCUqlNoc0xCqRIWnT1cp6XvvfDbi9EsM7mHSC9amigkiFAqGRAhpAEjynpOoZqmxNnVV/ySw6+ItF+kYzn2kZylRorSRmeoSS2ppJbSQNXIKuotAAvpHoD32YcPVuH1AyhlrVaoYH8SwqEHysbefniQznZSgIpUsmopsYqaQgDCRFy02vtJ/XBuw9EUshl1Juyd4Z3lyX26XAxM1OIACbbeX8cBQsl2OrZPP6qDMMsabMWJEwZBp+ZBAIaNo54P2R4cHz2vdKWp1Mkm4KrI+JIP8Ah2nax9qOJFKHvhNSm8Xg8h5nDLsZSNLL6iBNUh5A8WmIXV0tJjzwQX2i5JFpfagIqAdzqG5Dnwz6N9GPXGaZqkO7bRJHeRJtP3ahvmZEeWNa7UVBUylQNB90/EMpHwxlPcoMxTpOD3bumrS0EavCSDBuCQeY8Mc8Bc+C9l8p9mp1qTN3qUwXGq5YjxSjTA1FrLA9cQeVy851YsFDsfOFI39SDh0eylbKVw9Or3uXXUWMwyjS3vLsRMXB+AGG3Z9g9Wq5IJ0ASCCYZvpZcAjxVi5Nlv8APntb+ow2HBT9lqPqCqtUDR1IAlhtca72Nlw74pmVQDRd2IAA8bCSYiBvMAAc43jEuOy9R8mlFkRKoc1C7C66raZVyDAA5WIwENxOvr4Vk1Pvq7rBjZO8Wb+qbeWL52H7a5NcpQy9Wr3NalTCslVSoJH5Wupm0CZPSbYzXtFR7orlw2sUgZMR4nOth8io/wDbC/A+GioFqkWXWG9QF0kW3uxPoMBunCuNZasoShmKbtE6JAb/AKZGsfLD3OPpHigfL9cefuMVBZbWII6g/wAsT/YPj2YqO9NsxWdFAaKjaxphgRLCRLFYg2HXFFpz9BquZqVSQVFIUkHQFiznbmY/0jET7R+Itk8zlqyqoSrRXvLRqcbGbeLT1mQseYlWzASRa+37fyw841nlD5EsFOugSAwBuAkRYwZO/wAOeAhsj2lOhWKuoceEsrLPzFx6cr4kMv2shwjbHY47xrtPSFNlcoeRBgi/OPLf4Yoa5mlmHZaepL+EKL36A+YPMYDSs9w7L5v/AGiUqwFlMDUs7wwv0PqBhjxf2eJmWgV2pA+KNAYHlY6hBBjef2p1DL1cpV0LWV4AZlHKRNyJMgQcWzhfG6jaCGBBIBgzY2sefX4YBq3s/pZVtdatXqrsGBURJsADLkkiAFJM/DErX7NZbN0tIpgimdA1iGEBT4KimRY85EyCN8KZniQrUzTc2kTBuBMmPCfSwnphTJZtKNIKjEqSxUkg7kmARAIXYCAQBe98BlHaPs0+TzHctdTLU3I99Z+WobEDyOxGI0ZQu6osksQot1MfTF+9pXEFqZelvrWt4fQo2oem3xAxFdgOFM9Tv6nuU5Czzbn8tvj5Ygt7oMvQAGyqFA9Bii5DNaq7122EhPU7n5WnzOJXtf2g1EolrxbeAD/XwxXxWDUqayB4QTA2PMeoP6TgLF9q/wAv9fDHMQf2g9R9cDAbez/TBGrC3X1GEy5B/TbDTMgVB4W8iReP44KeVHt/X7744KnoemI/LZXTzLddvr+t8KmdpnaecfD9sBzPV3iEQGbE6gpHSxB8umM7z3sxrVqrOa4CEzEF2gnqYFptv++isCRpPi9Yvv8AXBlqnqfKLAYCHyvB+6ppS7wkU0VATaygATB6CMM+Kcey2WlajaqkToUGTY9dgbxidaty5ydo6bH44rnaHgZzQ0sKZAvLAllneCGEHbb/ANgpT9ojn82iMmlWbSVUkqEG42ESoi03+GNGOaUyFgRuAPLytbFa4b2Dp0DrGstG7HlzsLefPE8mSRdpA3uV62O0W2wRF8a4aa2gitUQKSxRR4WO41+W4ucQ3Z/g9KpUeowlqdQBfEwAgSTYgHfniw8W4pSpqAxEtqCqoJdrEeFBLG19rT0viJ7M96veEqQtRgwBRl0wIg6gJaI67X3wFlp0lIZdICkEGLTMgxbpz9MZUmaNGrUXxR7javegGJPqfoRjSFDNvIvEbct45fr1xSu1nDmpuCdDGsf+aRvI6AQfPVe+AiWqgH3VB66tQ5QQLlT5T8sXbhXa5RSmtq1rC6rwQebHlO07bTvep9nOD/akr01bTXpqKtO8BgLOp8p0wdwTzGG2RzcOVqgESVdXnlIIN5kH5ETywDmqtPM54qGIVtTSoDMSf+33jMxG/liWq0koU+7TU4EnXpgX5sQI2sPIDFi0UEy00EVEYmywCI3na9tzyxRc5WVpLM7RsHJYT0FzfzgYCOzubk+vyw/7F8U7jOU2PuvNM9PF7p331hfmcA9l6sABXlgLMkAteQGGwAgS0CeY2xD1aLU3ZWBRkaCNiCD5/PFGs8SyWtAGcqZnVHzBE/x5DC/aSp3PD8m+pSyUWVdSnxkaIFzIllHXfDLhdb7Vl0rc2EOBM6l962wmJHkRiZ47kkqcPoJUsNVRYnmCxAHX3ZjEGZ5ulS7t2ILVO8UABiQBDEiOagxcib74fdlKp+9gwF7vUALnUHXwwJBsZjy2wg9IUq1QJTC0jqT3tXkWkneZkbAW5YX7LI6U6tYUmYFipixhQDa07uwMdDgJejk9NTLlUCB2fUNPKQsGZF1B6xiL41wZqNRnyztTkzcmJ9LiPIz+01mFqBaUo6mk4PkwA3Am1yf2x2vxihVnxgetvXfAR3Gu2NEt4Q4e0lFhSYE+8dp8umIfL9pSrFl1+LcEKVb/ADLqifOx88SPaHhFPuu8VgdMEwZ8PM26Alo/w4YUuGkAkjbmOdtx+uKFOJO+bSjSpq3fPW8IJGmAjaj+YKJU3LepONMy/CFoUAnd61UAA+69hBuI8/3xnXC+M/ZuIIzWVaDTIuZJJ0jfV4QLbwRjUafEzTDLmtCxF1JIkqGgiAQwmI5788Bi/F3DV6mnUFkwrSWA6MeZjCvCAtXu0JjWyqxFrFoMHlbniY7UZBKvEFSkQ3ehNekiVESxkbHQSY/wjDbtLQRa76ZCi4ttzgAWgbD0wGtf3Oy3+5T5YGMi/wDE/Pf70f8AT/ngYDYHqTzgc98JswEAC3kP5Y7IN56gfxiR64KGAHl6nEUWQvPrty/rr54bVM0xJGoKBym/nbfYj5jClSGib/x6xeJj12x3yUTbr1/jBmLYAuqTPPzMCOf9WwDnFuJAPO5E7bEj1/o4None9iI26/W+EmygYe7A+XTYTYRb54Ad4L3IBnmdieWx/rzxx1uLfMGZ36+uFWpRcWWfP9TfHHp3AUepmByjpgG5HncxO19vPlJ/ojBatLUCCRB3AvMgjaP6OFu6W+rxevQRsAPj8MGp05EXud9reXw/qRgGeTyYW6poOx8IvE3sQNhbC5IkAiOQv/Dn8v2wYLCtFxI63vePrflhJsrJJ3/DtEAE/EiZ262wQWos7zBv0j4SCDt6fLFd7b5ZXoK/4qPiB2BmFa8Ec9W24X4WSu+hWMaiAWIQSxifLmBij8bzeazgNOjQqgzcuppqo23aJPWJ57zgIHsXmdOfpCYD60IE7FSyix/Mq2M4523ro+cqGmAFUKrkR4nA8Rt8FP8AlOH2T7D1aLLU7wmoBqUIOu14PLlEXvacJ0uzFarVE0ilOdTmqVOozeQrFiS24n1M2xRK5rhrZfIUqbVSnvVHIWYZzqC3UkBZIJt8JtB9n8t3uby6+F1WoajGBdV8UMLHdYg9eYxZe0uYphZ1trJsFUuB11GYJItBPyw07B5TvMzWqhTpSmtMFtgWJY9eSix2BvuJgvLEkdLbc9+n74zb2oZLRmKVQD/aIwPmUb9YcfIY1HI5O5Ljn7oIK7C5JE/Xpive1HhYbh5MnVRZaggX0k6WtvpCmTt7oO2KK17MeIgtVy7HwuveqBzIhXuOZXT/AKTjQ+MJUXIA0kLMtUwsreQ25JEXMwCCOXnm/Z7shVyvcZ3MVkyqgiogaDUdTYghmVUDKSLtPi2nGt1FNbJzRqd3rZHVwqkgMF2DSLg7mY6YKxrinZTNs71Go06NMnUxqVVCg7s2o3F/0nmMWzh1PuMpTRGVopySh8LFvESDaQSZnEynDMrRcsytm8wlmas3eMrb7mUpmDMKBYjqMV/McRWqxZHDKW/DcXPKN94j0wQ4zHE6jVF0sAugTqU26WjphseFBiHdg8dIAHyviTztNCx0LaACAPXr+2GtNtO0R6b4gLRyYCnwgyPmP1OI/KrDGkb6CAJ3NpF+XhxYsimq5+GITtMgoFavKCGje0EH5W9NWKKga75riNJW2WstJBAEU0qExbe2oyZ33wn2i4tVqZnMHvG0tWckarEjwz8lHwxJdjMrOapVz7tMV6jeoRo/7j9MVmleC1ybnzJucQWf2aUR9uiLLRqGPig/jh52qrKM7VRmQXFiwG6rG/OCLYQ7CZWp31Wqis2ikaZjfUxUgCSBqAVjBMbTvjnG+z3du1YVjU1Qz96hSoJO5B97pIAgcoxRA/2T6f6sDDv7S3+6OBiDbi+ogzF+hG2+/wAdumOvAAJ22k7+W+FzSnlb1j1t6emE+5vztYX264KQFzYH5ECL/wBW8scci8mY9d/IAbYeNQI2aOe0k/1bHGyoMDlN9r4BBVETPLeOXlgNTbnaLW9N/n6/ssBvLCOknY2/r44No2ieZj+P8L4Bqo3M7W/aBP6DHDTny+uHIy+1vKflHLHKeWIkGTzB/YRa/XANPs4I2PTy/Tef1wfuZv1jf62/reemFc24QQzRy3vaNptuYvvjlCtqEgGRvO4vz5SY2E4ITq0AbWHMz/HBGBIBABIFjIE7bEeV/n1wYUDqB1E7C0DnvtPKY254XFK+3y3+XmcUMmp3a1hDDcxvy5RYx6HCNfKguCwNj4QbCRJJURJJHrt64kKeSbdBG4OoCY87HYfDCzZFNmMkXu1vKw5j0wVF08pJIOlpsRMlb/IRMX/XDPi6aEkGC0tEQPW9yYIAiNieWLA1ClTQu0KihmLHkAN7+Qj6eWM/4lxc1nFS2k+6V90LJ0AEWO4+N8EVnieYqPJZdCIJYgQpH6k8ovjRex3B/s+VRCCKjjvasyfEwEif8I0pHl8cVPI5I53O06LKBSpfe1LySFiARESxlY5jUeWNMfVqBB6mdJPMbmYiMA3rUm/CbWuD0I0iNjz9cNOM5cVKTUKs0+9pm4jRBIlQZktsNMAxOH1aiJnYDl+U2AtH62+eGlLhxDgNUqkEiBq8I3sOek9J5RzwGd9rKH2vi7JWL1EphKapTiwgEgkwqrLEGDO22NSWqxylVaTik8IFYgeAE6QQDbbVpm0gYr2eMvVFLSlRgwD6C5LXqNKjktPTH5mdFtfU87N0nVz30lswoqaWSGVaRAGogmGl08MkCDHM4Kl+HcAWnT0oLL1uWJuxJO7E3JO5nFY4r2QpJUFWkpUhgzKvkQSR+3y89GoU9KgYieOJRRWq1X0KoYt0gb4Ihc5wEjxUz5+uIxlDHS6iRvIjErw7tPSWghzBFAsNSK9joN1JMafdIBiwOOvxfIZjwnMUG9KiSJ85tgGNKioYaeuwxD9vGVclX1ETphfUkR+uHHEsrQGo0a9Yql2clDQT1cxPSFJOILjvH37jvqVDvhSAivXWFB1AakpxciT4mjqJwFa4YatGg7lHRWpVdOoQHDIVsDcgMVM8/hiFpKNUatJ5SLYl8rxg1aGdqZh+8qlaKoXjUZqeOLcgBtsMQOacaiAQRy/hgNS9lORilmZIM1FEi+yg/ocPvaBkqr5Ud2sqjB3RQZZQDER5wI6H4YN7JsofsLVGiKtV2AANgoWnP+pTi3UstqaBERfywGZf3RzXl8mwMax/Zi/mP0wMAsKIt8MFq0BA+GO4GIoqjf0P8MGKX9IwMDAEqUwJMeeE8v4lveSRy2GBgYBd6USPT9MNO8uf157xgYGAUq5VenI4TOVUxbcmY9MDAxRxMuumYFx08h++DcPbUhcgTJW3rHrN8DAwQ8qjTty6/D98HNIC3r/DAwMFJPlVcQwkXt6G2Mp7dcTbI1a6UQumKbwwkSx0m1hsBy+eBgYIm/ZNw9fsj1jLVK1Ul2MTaAALbCTbzOLqaem3XV+h6eeBgYBBqQtYe9H0wKe8xeB/8wwMDFFb4HkVf7IzXPd0apNrs1LUZt+dVb1UdMXPuxI9R+uBgYgfNhjUyq1CwcBhEQdvljmBihVqI2gRtGI/ivCaVVNNSmjKRcMqmR0uMdwMQY/2u4uxqU0KqaZBApguqIA0eEIwvA3MnzxXuKJoQqhdELQUDvoNualiDBwMDEEIR4QerH6AfvhymVBEmZM4GBijdvZsobhmWEAeCLepP1JJxbe6A2x3AxR3TjmBgYD/2Q=="/>
          <p:cNvSpPr>
            <a:spLocks noChangeAspect="1" noChangeArrowheads="1"/>
          </p:cNvSpPr>
          <p:nvPr/>
        </p:nvSpPr>
        <p:spPr bwMode="auto">
          <a:xfrm>
            <a:off x="155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RUUExMVFRUWGBcXGBgWGBgcGRgcIBwYHxogHRwdGyYeHhojGh0aHy8hIycpLCwtHCAxODAqNSYrLCkBCQoKDQwMFA8MFCkYFBgpKSkpKSkpKSkpKSkpKSkpKSkpKSkpKSkpKSkpKSkpKSkpKSkpKSkpKSkpKSkpKSkpKf/AABEIAMQBAQMBIgACEQEDEQH/xAAcAAAABwEBAAAAAAAAAAAAAAAAAgMEBQYHAQj/xABIEAACAQIEAwUFBgMFBgQHAAABAhEDIQAEEjEFQVEGEyJhcQcygZGhFCNCUrHRweHwFRZicpIzU1SCk6IXRJTxQ7KzwtLi4//EABYBAQEBAAAAAAAAAAAAAAAAAAABAv/EABQRAQAAAAAAAAAAAAAAAAAAAAD/2gAMAwEAAhEDEQA/ANDJwJwsWGOahjAS7wjCq5s4KYOC93gF6eaM4XZsNMHoOdiPQ4BQDB1QY6Y6zhJnxQuIwbu/PDMDBonAONQGCvUOEu6i5J+eAH64AacKKuCh8GFTAdjHHE/ywbUMCBgCgY5g0Y5OADDHIwUYCtgIPtHwxMw9OjUnS6vtuCIIIsRIaDfBaPYbLKsRUPmXM/SB9MM+3HfMUTL6u9K+HQwUmXTVBJEQoM+RxUM9lOI02Ve7zAP+8Qs02/MpO3md8EWvNezagzSKtdb8ih/VMJVPZnTb/wAxWmZvo/8AxG+GOUo8WYSHqBbR3ndA/wDeNWGnG+1WeyizVNbrqFOmyD1ZVKj4kYCQzHs5qKPu8wGjk6lZ/wCYEx8sKcM4/XyjClnFbSTCubx6N+IeRvHyxVMj7XcwDJ01V6MAPkyRHyPpi7cH7dZTOr3dQCmzW7urBVv8re6fKYPlgLBrL+6YT8w3b0PIee/SN8OaSACBYYYcNyBofdglqe6SZKf4SeY6H4YkgMUHBwbBRg84AjYLGFDgrHACMDBJOBiKbuD0wkScPg044yDEDDvMKB8KVaNsINlSMAr3mO95hIJGDGcUdat0woj4QZv6GEmrHkIwD5qwGOLmY5YZLPnhTAO+/wADVhso8pwsmAOuDBsFx0YA2rBlbBJx2cArjhGEw2BqwHWwWMAHHcEUP2g0K7ZjLrlKzU8xUDKPyQpBJmDpI1clMyLiBirV+0XF8iYzNRwo51lVqZ9KqAb9CwPljZRTE/15YD0gQQRIO4IkH4Yozfh/tNUgfaKR5Q1FwwPnpaI+ZxZuG9q8jVIVa6hjYLU8BPkNUBvgTjNeM9lkr8YrZagFoKGHuL4ViirE6bC72gEb4ge0/Zutkn7uqabyuoFDIKkkSQQCDY2v6nAbRxfsFkszJagqsf8A4lPwP6krv8ZGKTxX2T16QJy7iuv5WhKkRtPuMf8ATiocF7a5nKgChVYKtu7bxpblpJ8P/LBxoHAPbAjgDN0zSNvvKcsh9V99b9NUdcQRPZjtpXydXuMyHKixRwQ6XN1m+ny26Y1bh2Z7xNYKlWJKFSbrymfxdRyxHVcplOIUQT3ddPwuhBKnbwst1PL9cNez3C3yL9yWNShUPgcxqR+jAADxbSLTG04CzKuOkYE4GKC44RgxOCTgBrxzHcDAJB8GnCVQhYnaYnpO31gfHCoGMqOuDDDJOLUy7pqGqnGvymdPqSBOHKZpDsy9d/T9xihUUgcJVKY2wd6o5EXwRRgEnoYSNLD4HAMdMAx7ifLBhlvPDwIuOd354BqctGOrSw7K2wmyc8VBVGBpwFvtzwqKZ6YAk4Lqwq1I4J3eAKcEvhQLjuAIFOOxg4x0pgOpgytfBQMMOP8AFRlcrWr2lEJUHYsbKPixAwFF7IKK/FM9X3CM6A8vFUYfMLSHzGIPtPS+2cX7uLd7Soz1VIap8vvBi0+zikKeRes343qVGJ5hZWT/AKSfjit+zSn9oz75hlAKK1U9Q9UkCLdO8GCHvtnpUlSgwRBWZnYuFGsoq3BO5Gpwb9MQnHOwDZanloqqWrlV0NCaX0F28ZOnTbSJi5HqJjtioznGqGWmVQ01YRItNWp8CkKfQYJ7SSmazYFSoq5bJvQSuJ8RNdhrIEyAtMKNXKWi4jBVL4bxCpl6hahUKNsWQi8T0kMPIyMWriXtMq1MmEqBe+FSk61VGkHQ4e6mRMDkYPQcqlnM+rIyZal9zRr98lVtQMOFRRV1eEAsAJJAttGFuM8HGXqVKVbMkPTVKlJ6aDS5JFpDyrCQZFgVbe0kb5wbiXf0UqaShI8SturAww+BBvzw+Axm/s77b1q9fu8wABWTVRYTDmn4WgkmWKgTGxS/vY0gYKEY5oweMdIwBdOBgavLHcAx4nnKaowqaWEeJZEx6E4rnFO1RFDVQ1SrumohWUaRqh4kkaCGGm8b7NiqcS7SZfM0KcrrqoxqANoDIYP3hMjUyzGljEkGBEBj2d4oWqDLAhqNWogcQI2MupEkENp6ggAGBJEDnJdt6yvUrGmmtlVXKyRO0xJAIkXPIRJxeuGdoKNSgarONSAGolgwmAJW5g9R/LGVcYoGgzBl0w2hjMAarAhZPgaCQ0/hI3iYnuJUCobq3hI3EAahqK+JNQmwEdTOA1fhHbCpXrCmtNVVAS9U3FrQpiNTbgdAfTFmNWvAIgjn4Z5ttHKI674w6m5AmnUdTcQtjYEm4GrVMXgyJFt8bDl+NLl8uDUqqwRI95ixABMww1FiPM8sBMV67g2UxDfhNzAI+E2wahULe8I93qLlZO+Kfn/afSWUpyzeKWWGuB/hmAI94iIB54cZDtkjUgxPhUgHWxDqR+Kd3TaTY72PIqwJxQxJQiIkEkfm8vL64PleKq7aYgyRf0OKBwntzWVmDnXp1ikGYKr6nYqzuTZVQSecCwk4luC+0Gm1RKFQsXJILFNKpAm5fS0AdVBHOdyRa6/ElpmGBudxHPymcGXiyHre/La4B38jir8e7aUkFRabK7qPyjS1xKzDEnT0GnacMm9ptNQwOUJYLqhWpmTffYC0H0nymiX7bdoatHJtXyg1lHQMIOrSSR4BpILaombRq54f/wBsV/skt3P2s6R3dN5EsV03YAiUYMZFpm+GD9ucqtDvEq0kZlnw+JfCTI1AQefzxmDduKaZipWR67M9apVmFsHAWF1LYaQsf5VG1iGw9lM7nqit9ty6UT+Ao6sWEmzKpYAgRcG/QYnYxmvZr2t0HEVaxB6VwicxJ1r4Np8JgnFtodt8uxUSZZig06WuCBJKkgAyCCeV8BMrUUsUBBZQCRzAMwfQwfkcFpZhGnSytEzBmImZ+IxTH7T004jXYvqp92i0mmVFQhme8wAAo9NUDnirdoMiqZVBlKrrXnRmWpFQ9QFGYuzlA5lgo8JAhhvgL/xXiTNq7p2UjaIjyn+eHHZ7tD3/AN3UXRWXf8rgfiQ/qu49L489UKNejTNWnUr09J8Skuv7Tc7YcZHtXWFRahd1dbo4keXoR5bbjAel3TFY7fdlq2coKlKqFAbUUI98idN55G8W5Xth72V7TJnMtRqyFeostTkSGUlXgbkBgb4mDxCnMFwDvBN9iR62BPwwFO49wCtT4Wctl6ZqsKaUYkAlbBzLECSs89zhn2C4JUyeXrPXQqxcsRFwqKOkzfWfjjQKecRph0MbwwtPx64jc46PX7o1qgfSSKYIVGteWA17Ec/nBwGZ9gK3jznFcxIRA5WT+bxvHIwNCCOpGKrx3h60quYfNVVfNF6Nemilu7bvGdqgJUhoRbWIiAA14xdvaDkRQyJyVErQy9OmajMwEVmDCKS3EuW8Zk38MBrxUFylF+/p5DLvXD9zGYYgNTqLqNSC9rmNrwx8WwwDvNZHOZ2tmVoUDlqNVabshUGmwVtStZYBbUXlZ8SnxYc5Ls3lsrXo1nrCqY+8R11q7FQCQQVIB8Vn1C8RbFip8UzH2fu64qlnQLUZNIO0aQ06oixIMzJBviDp8Eog+CnmVBklRrjcaYGspZZBtv8ALBBK9ADue7zLqcu71aANIAAOwYLMiadgoAKjbyjV145Q7hK7VFSm4kF7T5RuTPIYyn+x1VAjPnGAOoa6RYIbRomwiOW3nviI7Qlg/wB5Uq6VCLTaotyCpLX0qB4pkADcHnJDUqvtMyYMBqjDqEMfIkMfgMS/CO0+XzNqVVS35D4X/wBJvjz6ubAFt+sW8ven0/fDnheecOtSiXDAqVZBbUDPitB+XWcB6P04GM3/APFDM/8ADVP+mcDBWS0qXe/eGvRR51qpZi/htMmFDGLaj02EHDjKUDFQ0yPugzsXCN12fWC5A1EAatj54VpcFVaq9xU1aPDqbw6XnxEKDdSJIEi8Xxe07FcPTKrUpZiv3JUpUj33ZtMEhh4YAMppgj6hVMtn6legKBOqtS1GnTe/2ilA72mC0trBBZRfoNoDOvSZVcA6lHicsBKgEKZZQUZg1iAJgG5AnEj2d7KhTVqqy5lqSiqg0lCQpbURIJkW2G8dBjuR40lRwtQshYVWq1adidMQ5C6VDlRBYGCVVpWGwBV4Fm1o98KbANLawwDhSJEoraxeIIAN7i0YU4h2fzFKmozCoorqqqFqagCFLDWFkqJUSRqHvX6tu1Feu1Tx16j09X3TMFKsg3Km4cm8GT0mBOLrku1VGnldGW4aGoimQveuF1CA3iY02BkGZDETaReAznP5epQZZeVe6ML7na41AzEiOY6xg1DiSu2k6ibBSzATfkeTG3lbe84sfEKRpKmukKqCAQYY09ZCgFn8TBhA1ADb4mt5zgxBNSgQwEyiayyzIJGzjpEcxBNwCOM1Vb8oZl1IwNQREpKw2qxsb23xN8Jy05Zsxpqd4WfuVSk7ghI1gsVOkk6lExsb8hEdr8vmV7kZlCGCBbMrKQQoE6dmkGeswNrymQzlRMnTSnSqqzgLLLpUtqfxAkBmmZsT0wDbKMM6HqDRTqrAMnTIO5IHQKZiN8QubepQdgCradMshJW5On5kbXw5XJZnKOz1aNTu2lQ4nSSbeIqLatVwbzHTDhezVauq01H3rHWKMgMbaQCsgryGo2UGTF8AV+ICpTqMMoaiKBL966xAlzC/DnaB1jB+FGilCpUZW7wEBVUsT4qZImATA8W4iR8cPW4LVpNmKdSV7sDWvdkayykMFUjUV8MahZghItgZNAjaQ511UJVaihhKw3+kwYm9j7wNgY5/h1EUWdT4VKkNczYwI3u2kXiCRtiezHGag0vqaorlSEgIp7xQVBYKCQZA8O1rc8QXHMtWWmFqz983IAAhCpbTaLMVHqfKMaLnOx32qhrpMJKiplyY7sGPAYiykGLbCLeHAVDj/GqwzQRGquIB+8DSpBuYAIZJEWkW33OGnDeLBnqKp1KynwjUrQGQi/ikAWMhRiS4hwwZHP1S1XuqLU3SjBVitqZIAcGFVpM+XwxP8G9kgraczVr1KTVEHhpgBrg3cwBJUg6QoAI54CgdpuONVbuUDaZUTyiBt1EnfyxHzUzNUJQpmKQKqoIss3LMYkk3+nLFlXsBmGzVRKVCtCswVqoKJEmDrIhrX8M77YuGW9ilBkBq1XFaxD04CoQZEAjxep35RgqK9mXD2pcQphkbUVqhnBVqcaVIEj3TIJg9drYhOIcTzNN1piaaan+8rElVK6tRAIiYvDTMixAnGk9mOxpyD0F096Q7lq6mI1LUiULWW4WBquZ6nFPrcZdlzVPummlUqBS+koxWo0RN5i4FucTyCvU+Jtkq6Vqy0K0Q/eUEpqyE7+6qLUBvKsJ5grE4tpzdStUquuY7iudSodAZqyiAVGsjwHxCSVFwZi5pvCqiVjVWpTLd4AC3uhSD7wi+qdgN+eLHm+C91Spvw5XrVaammw1AtoK+8dW4UqBpXSIO3QGPFeI/bFFKsyU6dNNTF2VA1bU6lQSxUQB7oPMiwOEWzmZzVXNtQ7qgKdFWdVN9NPw/d/iDMDJKjdQJWRhAcMzH2YNnMv8AdhgyPUhGkliQym8CSR4QOV+UvSymVdVfOHvKteCKVNiO8FiHqhAIkgtAhYudrENOGVs74tGY7ymACGenKsOoJUN8Zwy4h2lzyG1YryhKdMAfNSfricrdp8sVlKmlrju1FQhQLQLxAA5jbERXzJqCAsKdmIE/LlgGH97OIUxrbMuBaNS0iGPkCp2F5xNUeO1M5lXbO0gaAYAVaSunjAIEkMbDVFlIuRiD4xwwsKQBE3Fztt8v54tfZnjqU8quVzFJTTErFQAhpJJvsbzttgJDRk6eXB+z5S4Hdv3ckxzYsfeIvEyYacR/CO19R2+7RQSJVigCwdjpChtMzeRifrdk8lm1ike5dF0KyQwQdAryBPOIJvfEPmPZXmaYbui9RbEBK5pl9pBUgAHePF8RgJL+1M71y/8ApbAxz+6tf/ga3/qf/wBsdwGecSGjNMBIDKsX8oMg8w2ofDE/mqtPTURqlR6iw1NNJCUkIUtfZnIIXVyEgc8R/bt0DMQxFVaptoOlkcahc+FiD8pbEPleIlgC5m6BmIJgExJi8C3rtzwE77P+Jumdo7lXZkb0YNEejaT6TgmZ4SPtmg0xBq16Loqjeaj0tvzUisHcaDOO0wnDs8hrFyiDvbIAzBw4WF1bA2JJB8JMQRgtLjnecQqVaKsq5llXS5gxpUSYm9mNjz3xBdMnkAtNMpmgKq1tJuqoyBYUkaYI0g0wCDy6YX4r7KVc02ytdqKxpdWlwUJZjEmZ8REExEWneHyX2tR3rFqyOtVUISGhS6spBsNpBspkbCTiY7L9t0quyNXWm6lvuqoKOg2CwZBj1IGKpp2xyb5d1VKneKULQ0syAQAzDSUuwME9Da2K/wAK1MKWtGparOdECoIuA4NryYMGJiwMSvaXjQrMxsR3i6lUqSVS1MXiVJFR/lispxZhUp1nkggwpJhVc2kTFhIg7TMbYItvCMwz5t6dWkKZXSafNe7V51apuIC73lhzsOVeL0zXcUWWpURDAIEIB+ATYtqWOoJk7AYicxxqvTpN3lF6dF1haiMjEM0QwGsj4eHzvhhn84Ps9SpRzi96X7wKZDNeSPEJL8977X5la72dy5CyxJYaVM9QJJjqZBxWqPAaGVzb1+9d6uospMAjVMzEaheNuXXDDhXb5q+WRjTYMGIqtTIKoPFrdwxESkMNMx9C57WZJ62Vp1acnu4g7l0YAzAk2aPmcBzjHE0anQDeMhRpZiVYAWLLUF9W9/M2M4L2I4TRbPZmuFBp1UphNQmGLHvBtYkhG2G46Yp3Hs1WXL0w9SKYp1NKeEw3eAktA1eIOOcQNhbEhwF6tCnRemGYVKYqtTVSYBEkxzEEec4CO7T8YOezVZqYJQPTy1JQPdRe8LkcvE6g/wCkYtfDc1Wy2Xp01M01BU3kkyT4eaqNo6ARiKPCsqiM9B6lJXKsyIwIBXURpkEhZPmBA5ThlleJaagpKp0G2rUdVgSGMyWmAJ1W6DBFf/s9s1xVaJ1N3lZLMSYp2dxJ/CF129ceg6/FKaWZgPLoJgHyE2nGSZJmpZtK6AHQjKBpvLkBiTuRptB2nfE1xPtETRWsVK6jUpgp76w0FlYwNyBBsSADtgLzl+M0Wrtlw33qp3kcisxKnYw1iNx8RiRLxjMPZ9ximM33epSSjXgEamOo6GL6lHhukG5HIY0Za66iWIAAm+3LFU8pNJnGKcQ4RXTieY0MCtSpVLSynwFiQrBrf5QdpOwN7w/tGb7fRytPLHunqKhrVDBMzJVOloBJBJ5YoHbbN6c/maaiCKrMTzuA3/3DEDJ+Irl/u3U0GYxDQGVZienImbgwDcYvnZ7hFTLUhVZaSAWAQSSGsJqEy/LxHzgDFJzHa+rSpU0elTqowYFaqBlsd7+Rv6DD7hnakkNrOmm1IutNbIpIsQJkSp2B58sEWztAFzVNqTqxUeIsn4SLkGNjB/F+2KBmKgYVFoqqtVOlnI8cKVAAIMCwgi9p5nCWR4i2vvqaBCAGe+oxYQpMbyLE3+uGlGqQXYMVAaVNrSem20YAlGj3TioB4VcA+YmHPpB+NsTrZuHKGQReItEcv3wyUF6TknVaR6AjkLbCcJZLiVWBSVlZN7qC6gDYMRYcv2wCtKm1YluZMAdANvqZxYez+bXump1AhCs6srAEE6iZIPOSfniGocYFBAvdhpA8QMMCdhcXF8MsrnyobVuSWYfIm30wF/4bSoZVxWouUp6pq02JKx1Wbg+V7CAMaHSzisoYEEGCCNiDzxhgdwQhvAl/8xHysrfM4mvZx2sK1PsbEMmmac7qd2QWggC4HKCBbYNf+0L1+mBiH74df0wMVWL8YygrcVoU3WVKoCptIBqMR6frtiEy7AJmwniQFAhnkK40Xj8SjfynFl9oXDqtB8vmAwVwSgZD4gR4l5X/ABz6xitcEINDMKroGTuqhRiQSid5qKmIJuo0mN5xEIcSIDkBmYLCgtOw3A6LqLQBa+JfhoirRJFkNMWJvFNtMjp5j9sR7cNY5ZHIhq9c00M7wAP/AKhI+GLgexOaGZd0akKevUpJggAgqNOkiABpN7idpjAKceqGrpqgKXoUiZqa9KCA0aVIA1OwGrc9TpxZqfAHZA+VzoZRNqmWNRkJANiCrqIM+KTcX2xDdy1PM6ahUliKrFVgMlNRCgSbmpAIPIYc5StVOVrMKzUEqVW/2Yp+6oVTBK+AyGBblGCq7nOFUVqPTzGdoKwMMVDs5iLlAAFJJYwWtbfCWZz3D1pihSFWsNi7Ehmn3tgOVhItaMNc7mkpDSKMo4MPJ1HrtYzcllIJ+M4iA4D64BiYUA0wIHmDb4yeuCJbtTxaoMrkVVjrelrsATJSmoiQYJlri+H3GOzFNsv3irqqFqj6lmSC7EEjY2IAnYemKu9aa9AjU+ilSgGSRFMuI8lmYH5fPE1l+O1hlAqCm4L1FmopLAGDYhxbVqgMPpGAU4FXWlQdahC0xW8RYNJGlSAACBUfWkBCGiQbDFj4Kuc4hTNWhmBlMtSISlR7vVqUKpGoSBoiFtY3jkcVLs5l2zmfoUagEMXB0qLAI5O82kDncQMavwns73NXUxICoyhZbTeBYG1gB/LAZj2q7KZpDVr1npmlR06dNpDERCDa9zJJMc7Y1HsjwoLkssWN/s1FWt4iNIOktPu3Owk2k2xHe0GnPDc2f8K/PUoEeckYnuD55XytFk900qd+XuD+GKMXRaq5ipQYy1Oow3htIaLdfCQ3WPTEZ9tYOrB9QVgRe1o28tvni1e0Ph4XNCrptmEYbblAqknyKlOXzxVaeULgBUZgDcqrNAgAzEwPPEFmbP6VLqbQWnnBBj+GLD2Z7qvkMrUZDpT7UxBJMsWIYkc9R1HTcXi8YzjOPqQAWHhjlyxpvs54canD6RDQVerpkBlBWq5DAG2oS1/PyxRWOO9nDw16DoW0sokfiRxuNQ5Rt5q2LVlO0RzSJD+Me8fKN46yBiy5vgNFqdbvF1d6v3hJJmwHhkkrsCANjffGN8U4XWyNbwklSToqDZvI8g4HL4jyCz1OJsmfypI/8xSUTuQzBZ+Ez8MOuN08mnGczUrVDqEK1OooZCTTpFWUjaFtBB+GK1wXNtnc5lhUfSaTd94ULs2hkbTC9YPiNhB9MD2n0g3EKtdTK1TTlSrK1NhSp+FgQLkQw8vTECHaHhhzFfXlaVWpQbwqVDFNYnWAT4V2UHYWww4jw/MURrrU2UNCAtFzBtYnYD6YuXY7MUaFAt4ypZgHIsm2oRGojVN7+kYY9tuIfaDRFMq6JrZtMkM06Uibz4W6TOAb8EpzlwBGqSDyMAiJ+uI2qyJrQksSQTpFhHqRf4YL/a7U6WnT4iTEch++Lt7OODg5c1KlIMap1S63ZRtE/h5+eAo2U40iqySYN1mJE2I9P54X4DTCLUqVG0qLavjeOd7AAXONhzvDcuy+OgpA5FZA+GMW7Q5KnSzTUxPdBg0DdVNyFmwIlgLdMUcWua9RQnvlyqIQPdgEN0mQZB/w4fcQyFSgab1CLkz0kEN8ZFsHp9qadFCmWokavxkjWRBAlwFLQTqAKwDyxG8d7RVc1pDhQFJMKIvEfKOQtvgAcuzBqrMQfeHmTy3nCOWoFQXBIYEaSDcHD6k2tQvpPw5YUzL04CB1BnxMxOhf8zAGBysMQd/vVmP983zP74GDf2cv/FZH/wBV/wDwwMUaRxbJ0q4UVQjAMGEpqj57euDVOzlKtl9FMGkGG6qsgzP6jng1PNZhvcyJHnUqIo+SknCtJM+RAXJp/mFSoR8PCPriKZjsLQejSo1S9QUrqdWgg3vCRBPP54mafD9KgIkwIltTH4kzJw2/s7OkeLOhPKhQpr63cvh5mFCIWd3KgXJZj9JgD6YCqcYqioKj6SrpTamJQo0sRfSQCBCtE7i+xxT83xPMJRo0qVZzaYHiu0vpUQfdUqLWJ+OJbtHxzL93UTKqoLNpimt6lVjEsw3aOv5hfEbxPKihVVCdTZZElo95wFAMeTGfgMEMOPZod1Tpt4qqEmq3KSIi3SAPgeuIIZkiDYwQYa4MEWI5qdiOhxJdn+zdbP5h6aNpCjVUdp0i5jbdiZgeRPLDHiGVOUzL0yy1GpOIK+48X538jGxn1wEl2WcvxCjpQeJ6hCKIAlKlhJ91RYCdhiQTJ9xlAhgsXfxWvBKq2+xVQRBO+LZ2a4JkMwgr5RO6rKBqDVHc0SRcqG1BpuNRF77GcU/tHX0rA1BVgAwQCAIESBPLmf3KP2E4k2XzffKoYgFYOxVmWRMWMACfPpONW/vzlGQs7VKUKGKtTc6bkb0wwJBBFidtsY32Uq6cwdWrYOfwkAQecX2t63teWGc7ynmDtCZiJMkqPGCRuCCzcztvgixdqe0NDOJSpUGd1NWmzSjKpGsAe8AxIudo8OLb2f4GaeTpUpkBQFNz4TcfS2+Mr4LmFpGizA+MIywRJhGJheUAzqMTteMMeG8TzKsKNOtXpq+uKdOq6gGC1hIUTBJI88BqHtKyFEZMhnUV0GuihI7xtN2AXcyskwOQ6YzrKcWOXULSchTS0PpI8YZRqkcpN+RsMd4mTSqKy7hlJa8tyJZtySJuZOITieUNGoyx4ZGk8oI1QD/hmPhgO52oahZonVO3KDf+HrPrjXPZrliOG0VkqT3zSIn/AGrRvI+eMv4pwnucplaxeRVUsLXDMqsQLxpt0mfW2tezdNHDcpN5RmP/ADO7fxxROd2QdDuCpEDwwxO+4MfQYjuK9mEqo1MAOGF1fY3BEEbGefLEbxjJ5mprGXr6JY3FNnIH5R4gJLXJ5CAdpMLw7sxxXKsHp5inXVrtTqkpBPQQwF+hA8sBIZrh+WyiU6hpiiaNAqq6S+gBwz2DS8mDqnqeZxAe0EI6VSwIqhsuy65BA8QIhlBjSzfmHnizZ/tRVpaKWYyysXVmIX7xYUqGMATA1DcY7xHhmQ4nFSqCWACh0dgQBMCxi0ncHAZxSzc5enTW0kjfmSSfhfDqvkCqFSqnmQfxgSAQ49SRyjpOLJnPZHThTl80ylZvUUPPSdJWCOoGG/Fux+bVdhVFpNM39dJgzvtO+AzrMsSSOcGMbDSywzWXptSrVKB7tdIQmIi1heR5Yy3NcCqUyHrK1NHJALCGJiR4dwCYXa25HW1I1VRSyaVSixBb3SxXYK3nzGILTxDIZtKFJaOa7xpYuW0SwtAuIHxk4zTtOrnMkVNJqAKHK7THoBtHIYk61JsjUVk1gOCpRwAS1zYhmBveVj64ruZrszkt7xMkHcT64Bvia4xw1+6o5juRTR6aAxpgtBOoAXGpYN8RASbYM9VtIXWxUWCliVUeQJgfDAWnstSpVE0tTQv1Im3x9CMOBwINVemQFV7SB0IItz2w47BcNPd94wsxEegn+JOC8RzkZ2mq82AEfU/LFCn9x6P+9P8Ao/lgYsHdj836/vgYC4hIweMcbAVvPEVxhiK7Q52pSQaMs+Z1HSyoRYRuQdxiVtgasBl392c5UzdHM9wKCUqlNoc0xCqRIWnT1cp6XvvfDbi9EsM7mHSC9amigkiFAqGRAhpAEjynpOoZqmxNnVV/ySw6+ItF+kYzn2kZylRorSRmeoSS2ppJbSQNXIKuotAAvpHoD32YcPVuH1AyhlrVaoYH8SwqEHysbefniQznZSgIpUsmopsYqaQgDCRFy02vtJ/XBuw9EUshl1Juyd4Z3lyX26XAxM1OIACbbeX8cBQsl2OrZPP6qDMMsabMWJEwZBp+ZBAIaNo54P2R4cHz2vdKWp1Mkm4KrI+JIP8Ah2nax9qOJFKHvhNSm8Xg8h5nDLsZSNLL6iBNUh5A8WmIXV0tJjzwQX2i5JFpfagIqAdzqG5Dnwz6N9GPXGaZqkO7bRJHeRJtP3ahvmZEeWNa7UVBUylQNB90/EMpHwxlPcoMxTpOD3bumrS0EavCSDBuCQeY8Mc8Bc+C9l8p9mp1qTN3qUwXGq5YjxSjTA1FrLA9cQeVy851YsFDsfOFI39SDh0eylbKVw9Or3uXXUWMwyjS3vLsRMXB+AGG3Z9g9Wq5IJ0ASCCYZvpZcAjxVi5Nlv8APntb+ow2HBT9lqPqCqtUDR1IAlhtca72Nlw74pmVQDRd2IAA8bCSYiBvMAAc43jEuOy9R8mlFkRKoc1C7C66raZVyDAA5WIwENxOvr4Vk1Pvq7rBjZO8Wb+qbeWL52H7a5NcpQy9Wr3NalTCslVSoJH5Wupm0CZPSbYzXtFR7orlw2sUgZMR4nOth8io/wDbC/A+GioFqkWXWG9QF0kW3uxPoMBunCuNZasoShmKbtE6JAb/AKZGsfLD3OPpHigfL9cefuMVBZbWII6g/wAsT/YPj2YqO9NsxWdFAaKjaxphgRLCRLFYg2HXFFpz9BquZqVSQVFIUkHQFiznbmY/0jET7R+Itk8zlqyqoSrRXvLRqcbGbeLT1mQseYlWzASRa+37fyw841nlD5EsFOugSAwBuAkRYwZO/wAOeAhsj2lOhWKuoceEsrLPzFx6cr4kMv2shwjbHY47xrtPSFNlcoeRBgi/OPLf4Yoa5mlmHZaepL+EKL36A+YPMYDSs9w7L5v/AGiUqwFlMDUs7wwv0PqBhjxf2eJmWgV2pA+KNAYHlY6hBBjef2p1DL1cpV0LWV4AZlHKRNyJMgQcWzhfG6jaCGBBIBgzY2sefX4YBq3s/pZVtdatXqrsGBURJsADLkkiAFJM/DErX7NZbN0tIpgimdA1iGEBT4KimRY85EyCN8KZniQrUzTc2kTBuBMmPCfSwnphTJZtKNIKjEqSxUkg7kmARAIXYCAQBe98BlHaPs0+TzHctdTLU3I99Z+WobEDyOxGI0ZQu6osksQot1MfTF+9pXEFqZelvrWt4fQo2oem3xAxFdgOFM9Tv6nuU5Czzbn8tvj5Ygt7oMvQAGyqFA9Bii5DNaq7122EhPU7n5WnzOJXtf2g1EolrxbeAD/XwxXxWDUqayB4QTA2PMeoP6TgLF9q/wAv9fDHMQf2g9R9cDAbez/TBGrC3X1GEy5B/TbDTMgVB4W8iReP44KeVHt/X7744KnoemI/LZXTzLddvr+t8KmdpnaecfD9sBzPV3iEQGbE6gpHSxB8umM7z3sxrVqrOa4CEzEF2gnqYFptv++isCRpPi9Yvv8AXBlqnqfKLAYCHyvB+6ppS7wkU0VATaygATB6CMM+Kcey2WlajaqkToUGTY9dgbxidaty5ydo6bH44rnaHgZzQ0sKZAvLAllneCGEHbb/ANgpT9ojn82iMmlWbSVUkqEG42ESoi03+GNGOaUyFgRuAPLytbFa4b2Dp0DrGstG7HlzsLefPE8mSRdpA3uV62O0W2wRF8a4aa2gitUQKSxRR4WO41+W4ucQ3Z/g9KpUeowlqdQBfEwAgSTYgHfniw8W4pSpqAxEtqCqoJdrEeFBLG19rT0viJ7M96veEqQtRgwBRl0wIg6gJaI67X3wFlp0lIZdICkEGLTMgxbpz9MZUmaNGrUXxR7javegGJPqfoRjSFDNvIvEbct45fr1xSu1nDmpuCdDGsf+aRvI6AQfPVe+AiWqgH3VB66tQ5QQLlT5T8sXbhXa5RSmtq1rC6rwQebHlO07bTvep9nOD/akr01bTXpqKtO8BgLOp8p0wdwTzGG2RzcOVqgESVdXnlIIN5kH5ETywDmqtPM54qGIVtTSoDMSf+33jMxG/liWq0koU+7TU4EnXpgX5sQI2sPIDFi0UEy00EVEYmywCI3na9tzyxRc5WVpLM7RsHJYT0FzfzgYCOzubk+vyw/7F8U7jOU2PuvNM9PF7p331hfmcA9l6sABXlgLMkAteQGGwAgS0CeY2xD1aLU3ZWBRkaCNiCD5/PFGs8SyWtAGcqZnVHzBE/x5DC/aSp3PD8m+pSyUWVdSnxkaIFzIllHXfDLhdb7Vl0rc2EOBM6l962wmJHkRiZ47kkqcPoJUsNVRYnmCxAHX3ZjEGZ5ulS7t2ILVO8UABiQBDEiOagxcib74fdlKp+9gwF7vUALnUHXwwJBsZjy2wg9IUq1QJTC0jqT3tXkWkneZkbAW5YX7LI6U6tYUmYFipixhQDa07uwMdDgJejk9NTLlUCB2fUNPKQsGZF1B6xiL41wZqNRnyztTkzcmJ9LiPIz+01mFqBaUo6mk4PkwA3Am1yf2x2vxihVnxgetvXfAR3Gu2NEt4Q4e0lFhSYE+8dp8umIfL9pSrFl1+LcEKVb/ADLqifOx88SPaHhFPuu8VgdMEwZ8PM26Alo/w4YUuGkAkjbmOdtx+uKFOJO+bSjSpq3fPW8IJGmAjaj+YKJU3LepONMy/CFoUAnd61UAA+69hBuI8/3xnXC+M/ZuIIzWVaDTIuZJJ0jfV4QLbwRjUafEzTDLmtCxF1JIkqGgiAQwmI5788Bi/F3DV6mnUFkwrSWA6MeZjCvCAtXu0JjWyqxFrFoMHlbniY7UZBKvEFSkQ3ehNekiVESxkbHQSY/wjDbtLQRa76ZCi4ttzgAWgbD0wGtf3Oy3+5T5YGMi/wDE/Pf70f8AT/ngYDYHqTzgc98JswEAC3kP5Y7IN56gfxiR64KGAHl6nEUWQvPrty/rr54bVM0xJGoKBym/nbfYj5jClSGib/x6xeJj12x3yUTbr1/jBmLYAuqTPPzMCOf9WwDnFuJAPO5E7bEj1/o4None9iI26/W+EmygYe7A+XTYTYRb54Ad4L3IBnmdieWx/rzxx1uLfMGZ36+uFWpRcWWfP9TfHHp3AUepmByjpgG5HncxO19vPlJ/ojBatLUCCRB3AvMgjaP6OFu6W+rxevQRsAPj8MGp05EXud9reXw/qRgGeTyYW6poOx8IvE3sQNhbC5IkAiOQv/Dn8v2wYLCtFxI63vePrflhJsrJJ3/DtEAE/EiZ262wQWos7zBv0j4SCDt6fLFd7b5ZXoK/4qPiB2BmFa8Ec9W24X4WSu+hWMaiAWIQSxifLmBij8bzeazgNOjQqgzcuppqo23aJPWJ57zgIHsXmdOfpCYD60IE7FSyix/Mq2M4523ro+cqGmAFUKrkR4nA8Rt8FP8AlOH2T7D1aLLU7wmoBqUIOu14PLlEXvacJ0uzFarVE0ilOdTmqVOozeQrFiS24n1M2xRK5rhrZfIUqbVSnvVHIWYZzqC3UkBZIJt8JtB9n8t3uby6+F1WoajGBdV8UMLHdYg9eYxZe0uYphZ1trJsFUuB11GYJItBPyw07B5TvMzWqhTpSmtMFtgWJY9eSix2BvuJgvLEkdLbc9+n74zb2oZLRmKVQD/aIwPmUb9YcfIY1HI5O5Ljn7oIK7C5JE/Xpive1HhYbh5MnVRZaggX0k6WtvpCmTt7oO2KK17MeIgtVy7HwuveqBzIhXuOZXT/AKTjQ+MJUXIA0kLMtUwsreQ25JEXMwCCOXnm/Z7shVyvcZ3MVkyqgiogaDUdTYghmVUDKSLtPi2nGt1FNbJzRqd3rZHVwqkgMF2DSLg7mY6YKxrinZTNs71Go06NMnUxqVVCg7s2o3F/0nmMWzh1PuMpTRGVopySh8LFvESDaQSZnEynDMrRcsytm8wlmas3eMrb7mUpmDMKBYjqMV/McRWqxZHDKW/DcXPKN94j0wQ4zHE6jVF0sAugTqU26WjphseFBiHdg8dIAHyviTztNCx0LaACAPXr+2GtNtO0R6b4gLRyYCnwgyPmP1OI/KrDGkb6CAJ3NpF+XhxYsimq5+GITtMgoFavKCGje0EH5W9NWKKga75riNJW2WstJBAEU0qExbe2oyZ33wn2i4tVqZnMHvG0tWckarEjwz8lHwxJdjMrOapVz7tMV6jeoRo/7j9MVmleC1ybnzJucQWf2aUR9uiLLRqGPig/jh52qrKM7VRmQXFiwG6rG/OCLYQ7CZWp31Wqis2ikaZjfUxUgCSBqAVjBMbTvjnG+z3du1YVjU1Qz96hSoJO5B97pIAgcoxRA/2T6f6sDDv7S3+6OBiDbi+ogzF+hG2+/wAdumOvAAJ22k7+W+FzSnlb1j1t6emE+5vztYX264KQFzYH5ECL/wBW8scci8mY9d/IAbYeNQI2aOe0k/1bHGyoMDlN9r4BBVETPLeOXlgNTbnaLW9N/n6/ssBvLCOknY2/r44No2ieZj+P8L4Bqo3M7W/aBP6DHDTny+uHIy+1vKflHLHKeWIkGTzB/YRa/XANPs4I2PTy/Tef1wfuZv1jf62/reemFc24QQzRy3vaNptuYvvjlCtqEgGRvO4vz5SY2E4ITq0AbWHMz/HBGBIBABIFjIE7bEeV/n1wYUDqB1E7C0DnvtPKY254XFK+3y3+XmcUMmp3a1hDDcxvy5RYx6HCNfKguCwNj4QbCRJJURJJHrt64kKeSbdBG4OoCY87HYfDCzZFNmMkXu1vKw5j0wVF08pJIOlpsRMlb/IRMX/XDPi6aEkGC0tEQPW9yYIAiNieWLA1ClTQu0KihmLHkAN7+Qj6eWM/4lxc1nFS2k+6V90LJ0AEWO4+N8EVnieYqPJZdCIJYgQpH6k8ovjRex3B/s+VRCCKjjvasyfEwEif8I0pHl8cVPI5I53O06LKBSpfe1LySFiARESxlY5jUeWNMfVqBB6mdJPMbmYiMA3rUm/CbWuD0I0iNjz9cNOM5cVKTUKs0+9pm4jRBIlQZktsNMAxOH1aiJnYDl+U2AtH62+eGlLhxDgNUqkEiBq8I3sOek9J5RzwGd9rKH2vi7JWL1EphKapTiwgEgkwqrLEGDO22NSWqxylVaTik8IFYgeAE6QQDbbVpm0gYr2eMvVFLSlRgwD6C5LXqNKjktPTH5mdFtfU87N0nVz30lswoqaWSGVaRAGogmGl08MkCDHM4Kl+HcAWnT0oLL1uWJuxJO7E3JO5nFY4r2QpJUFWkpUhgzKvkQSR+3y89GoU9KgYieOJRRWq1X0KoYt0gb4Ihc5wEjxUz5+uIxlDHS6iRvIjErw7tPSWghzBFAsNSK9joN1JMafdIBiwOOvxfIZjwnMUG9KiSJ85tgGNKioYaeuwxD9vGVclX1ETphfUkR+uHHEsrQGo0a9Yql2clDQT1cxPSFJOILjvH37jvqVDvhSAivXWFB1AakpxciT4mjqJwFa4YatGg7lHRWpVdOoQHDIVsDcgMVM8/hiFpKNUatJ5SLYl8rxg1aGdqZh+8qlaKoXjUZqeOLcgBtsMQOacaiAQRy/hgNS9lORilmZIM1FEi+yg/ocPvaBkqr5Ud2sqjB3RQZZQDER5wI6H4YN7JsofsLVGiKtV2AANgoWnP+pTi3UstqaBERfywGZf3RzXl8mwMax/Zi/mP0wMAsKIt8MFq0BA+GO4GIoqjf0P8MGKX9IwMDAEqUwJMeeE8v4lveSRy2GBgYBd6USPT9MNO8uf157xgYGAUq5VenI4TOVUxbcmY9MDAxRxMuumYFx08h++DcPbUhcgTJW3rHrN8DAwQ8qjTty6/D98HNIC3r/DAwMFJPlVcQwkXt6G2Mp7dcTbI1a6UQumKbwwkSx0m1hsBy+eBgYIm/ZNw9fsj1jLVK1Ul2MTaAALbCTbzOLqaem3XV+h6eeBgYBBqQtYe9H0wKe8xeB/8wwMDFFb4HkVf7IzXPd0apNrs1LUZt+dVb1UdMXPuxI9R+uBgYgfNhjUyq1CwcBhEQdvljmBihVqI2gRtGI/ivCaVVNNSmjKRcMqmR0uMdwMQY/2u4uxqU0KqaZBApguqIA0eEIwvA3MnzxXuKJoQqhdELQUDvoNualiDBwMDEEIR4QerH6AfvhymVBEmZM4GBijdvZsobhmWEAeCLepP1JJxbe6A2x3AxR3TjmBgYD/2Q=="/>
          <p:cNvSpPr>
            <a:spLocks noChangeAspect="1" noChangeArrowheads="1"/>
          </p:cNvSpPr>
          <p:nvPr/>
        </p:nvSpPr>
        <p:spPr bwMode="auto">
          <a:xfrm>
            <a:off x="155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2.gstatic.com/images?q=tbn:ANd9GcQqUessBhsaadPQZNEIWEQ4NstFTZwbFxOEKCsm0wjB-nc79l6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15" y="685800"/>
            <a:ext cx="803155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SERQUExMWFRUVFxcYGBgXGBcYFxocGBwXGhcXGhcYGyYeGRojHRcWHy8gIycpLCwsFx4xNTAqNSYrLCkBCQoKDgwOGg8PGiwkHyQsKSwsLCwsLCwsLCwsLCwsLCwsLCwsLCwsLCwsLCwsLCwsLCwsLCwsLCwsLCwsLCwsLP/AABEIALcBEwMBIgACEQEDEQH/xAAcAAABBQEBAQAAAAAAAAAAAAAFAAIDBAYBBwj/xAA9EAABAwIEAwYEBAUEAgMBAAABAAIRAyEEEjFBBVFhBhMicYGRMqGxwRRC0fAHI1Lh8TNicoIVkqKy0hb/xAAZAQADAQEBAAAAAAAAAAAAAAABAgMABAX/xAApEQACAgICAQMDBQEBAAAAAAAAAQIRAyESMUEEIlETMqEjYXGBseEU/9oADAMBAAIRAxEAPwDTd25PDCrLjZNNuS8Wj07IQwrvdmdVJRfOqla0FFIFkQadiumgT1U7WhSSmoWyqMKea6cMAFYXHNkXRpAspBv7CgxDYczMYHjJJ0EMdf2lETGqG4/jVKg+l3gDiakAFzQRmBaHEE3HiiN5RjG2CcqRV7LcJOWrin2q4t2cDdlIT3TehIIcfNvJXeJ8A73xPI8MkZvEB4hBDfhBsIsTbVFaTYcHO/N7ibiRrIVh1HMSDaSbg3sqKpPoHRCymGG2mrtyTbUncgBV2u3gy4kjoNB66n1VuvTABaOX1/YVN2Iay/RUlKMexUmxlXDl0SYjdYb+IuPrMqsoUQSxzM7yDAcS5wgnkMunVajGcbgC4bM6RpzJcNPReW/xBx1HEvZ3NQvezMHRJYQb/GTcgzpIvsth9SnOor+zTxPjsN9k+GZpqYktALwxrQZ/I59zpeG23v1W3LqTQBla6JAkDwjlGwsvIuAtxFBsMqMaC5rpyyQWzvItDnAg2uj+I7XVwPiDratYA2f+RP6qfqMuSc/a0UxYUo7Rv6VZuga1om0CPoEnYU5CWuLss7ySSbA3tGy80/8A6nEOFyGnmI9FAeOVXeF1V5J5EjrsoKOXy/z/AMKqMfB6nh8YBDC2oHQSDlJFhe4tPQlRVOLtaJJEbZgGnWDIm115phuM1qDs9Oo8EczI9jZUuMdoKuJLs9gTOVvwjym5FtEyhkfUgSiovaDXbXtJhyKwbBe+n3Yy7/zKby6dmjIb7zvdDP4Y0qj8a2tB7uiHFxkxJaWtb1N59EIo4jIRLWu/5sa8f/IFavhvallFozMLKZ07sDJzIy6i+up6rolknjhxht/JD6alK5HpjsYyZ0/eibTAL3GNR7aTblYFY6h26w9XwiowdHyz/wCwE+6MYTGQZmD8lFesmnWRDPBFq4sNYzDAh0iRoRzCBVsE/vQ8iWlrshGpkixBM5gByWhp41hA8Uk9CPIzyUlOm2CxwBE6HfefNdntn7kQdrTM20NkGLnmnZWSTF5vA1TeIYXJVeJ3kHoVWHRy53rRZF4H9bqF9Qzaba2CiLjpJBSZUOhQDRYcSdU4xGiZOi5mI0FuqxiYfvVJMFU8vmksYPhNLd1KHhItlRoayLaylaLLpSGt0aBY9t/RJwhNJAFjddbU9U9AHnqonGP3suvrKPPe8IMxx5KrVsM0uEsBc59EZobI8bdyJMDMpjUTahkZh+Q5h5hr4+ZCaK2Z9BzEUJqZhA5nfyHJRYvFBtt/r+i5jca2kzxGCbyVkOJdoQ6cpsJl23U8oS58/DS7Bjx8tsJY3iuWSTfkLW6lYTj38QB4xQyuLfidPgbfpdx6D32WU7Y9qH1T3bXHJ+Yzd06D/j9UAwOGzW3lbF6XkueV/wBBllp8YF/iPG6tez3ueBzs0eTBb1MqXhVPxNabSoq1ICwU1GkWtD5ynabLqdcaWjRTTtmir1e7tE8o1lVntdUs0Ta9h9Ty8kCdxh9w076lTYHGOa8Oc7ef2FBYGlZR+oT0advAntIc5tjA8zfT+6r4/AZHAkCY5Itg+2VNuUOII3iZi+kqzhuJUcRVAa05iYGk9PZcrc47aLwlGTpMx+JxAiYPWQBb7ptKg1zS4GQ0CbR0sjfaeh3eZuVoBBdMcpsOqx2BxjrhpiZkTY85XXii8kbiRzT4Sphh+Ba4CIVWphCLKLC4jqd12rWcNDI8rp1GSdWTeRMC4un4ijfZrtW+jUY17v5JMOBuBNsw5QYJjaUOxVLNeFXpNaCQ4SuhxjONSRy24ytHtuGqZSLgH5Hy5hHKeNmJAJHLbkvPf4e9pmVKbMPUcW1W2bcw5ouIP9QFo6BbhjSecD0ELzVywSo67WRWRcfEljuYyn0v9z7IUafQInjKZJdrpmnlBEfJxVCJV5bdiRIyxxsAu9yZUwdbzUb60aaJQne5dsuljyISZWk30hWM1rIBIRTP7JSU5qJLWbZpMoXIuk62wUbilow5jHamDewCliQq4rQpPxHMIqjDu7CrvbdTivqq+ZzvtCLMNdKic1xJkwpMjtJnqU00uaASs+biVewriKbqgbmyOEtm7hq4N2LoFgevNVfw4CmxdN3ceAx4unNs69AVovjsD3oGdruJZtMPWqERazGgnZxcbTroVhOL4mvUytqsaxpg5GuBAYY8R57XK0HFcLUFWpkcMpcATOg1Ay+3uvLuO4l7qgY4zkBb87gnfQapcMVlm2HI+EUUcdXz1Xu5uMRpGwHpCJcAbLvp8kP/AAvhJm4Pw7+aM9laYkTuYXflaWN0c2KLc0X8Pw8uq3FtpT+OcDIfTDRJA8Q1brYxstJTwzA0zyd+/wB8lmC0F5OZ0XBIufU+y4MeRyla8Ho5YJRopV+GgDxPaOm/sNlVe1gESSRrAJC0NPhVEkFoc639QA219JTuJYCmLinlJ+KHyOWjIEWC61P5ON4wFhMJmMHPHS2uhI1utj2S4Z3Vac2rdDaNrlBsNRDnhxbliLgmYG1zcLV8Mw/gB0mYtsVz5pNqi/p4e4zn8RcWc7G2IM3H0WXwmDGYA5ZJ3Me9xHqtR2lo52PacssILYMmL3PIyDZAcDTIIBEDysV0Y9QpCZ4/qbJaHEWUif5Lbaw65vFgRc72JCkq8Sp1Du0xuP0stDQZLB4WmOcoNjMJLjpPkFJOLfX5FpoHY6nDAdM3zhBMQYcUf4iZphv9It73QXHUYI6hdeJ6ohmjsXDMSaValUFsj2n2IJ+Ur6KqP8MtEyLQvnXh9OarARZxAMibG26937N15wzGuMlggHmBofaFz+rXVDYOmWqlIuH/AFc08ri089AgBq2C0VZ9jlvI56EX0QHG0w2o4DQ3HrsoRdx/gs+yIPUzHcrqIclzvQEbMTtZ1XWtJPooqbxe8BSNqjb5IBJw0cyfZJVvxPkktoGzWupmy4aKkD9gugogIhRCeGDZcLoMSpS3RZGIXEDUD7qKRzVio0b7KAtvosYYHa3TCFMWbJuUfvVAJXLDOqKED8OAd5Pq630Q93NX+I1AKbW8gJ6LNpRbN20YvtA1mHw1QifCS4bkmNPUrxMPJdJ1Jk+uq9a7V4wmkGuMgkyQNhpMryPf1+6p6JKmyfqG7RcquAdJmTt080d7MNBaPM+9x91n8Q8ZjPojfZqvDoJiT6efur5l+mbE6yG1xVEuouySCNes2gc7IXhuz7yQ0GRqdRY6I5gangIF9+UzyB8x5Ihwym2oX3AdIENsGhogNHPQyvOxNrR6E6kyhhuDd2yYkn6K1S4QHatE2JlG/wAGCRIvp6c11tED1XfSdHLWwEeAtBzGDP0+yl79rW5I09I/wiVcQCfkgj3OrGzI5x9eq58kadnVhpALitFrzVDYktaQQZn4va5Wc4fWPwkT0PsY6rdVOBZXZrDWRprF58gshVwnd1iWmWkn+66MdUQzp3YawuGOUQT6/qoMfQcLi/P6ohhcSAL2GvNOxBBM7mZXNPJsOOCkZCrTzMfuQf7/AKoZihIBOwRyuA174MWt6oJiH5s82AgW3K7MG2c2dJEdOlmeyZguEka67dV6p2MxrqjXywMY1+RkEk2AmSdbkCRHyXnGAwjmgOOrh4d42k+8xvIVvB8Rdh6zMj3z3jZv4TeHS3ToqeojzRz4nxPX6tgTlki+vyCG1SHuzNIgt+kj7K/Tx4e0gEXt9kKe2SCOoHubrzsVWdc+iE1doUXeHmizsI2ASZCqVsOxozSCryxtCKSZTAnUKyzDnY6wn3HqnNfdRY5JTwrYSSFboksE08p0qAu913veqwBwF7qYdVUNS6eHEhZMxLP6qPMuPMqF7wDqtZiUnVV6lQbuUFR8nX2Ub6gWCTtxoLmgCZIHzXO1XGAww62Ye/8AZQtrxBDRKGds5e0PgEkSCLW39RyUst1QY9nn/anitZtek+m4yGZHNixMk3bpcHfkgfGsDIFam3wH4gPyu6jYGdrIhxCzc0+JxgeQ1KFcMx7qRLSM1MyHNPLp1XdhXGKrx+Tny7e/JDSpNcWyPXpyRJuGFJwLdD97hS0uFsDgQ7+W74XHY7sPI+am4k3Llg/mG6LnbpDRj7bYc4VxQy0OPl1nW/WLea1nDaDWZn0/CXOzPF7SLxIteVgMO4i4sQdekiL7XW77OPdUhzszbXn4XE/mAUHHjs6Iyt0abD1SQJ+XXmn1WC2irsNhH5bfpITK9UbnyCvCV6A4+ShicSGvGYS3ym+t/ZDavGKrXZhSYynfxOf4j5NA+6v43GMa05unXmsVx3jBdIaDcRG/1U8qbdFouMY2WeOdpHTla4eLQmQBPMfZB+GU6jg5rhN9SIJ8robxOo4hszYC59wAFb4dxMtGuYXEka+m39lo4uMSMs1y2Hy+IAB5HkCouIVYaWkcnD9+nzUOEx4cSI10HXp11UHGKmUFx2FreYXPx91FYyXFsB4qv4nEnr6KngqBdfKXHWNh1ceSjeS92UGSQMxJ5dUWr4Z7abGNnJBLjpmJ5nUr04RqjzckuTJGvOUuLml/IGzdgOn+Vcp8EzOa7O0G0zaFUwPDsrMwF5vPXkN1peCcLdUBcQTEQY8M+ao6SrsWKd2w3gRADS4ydYspXWcWnbQcuSTa4FgJcBGa2371VeCTqeq4HBR6OnlZeOJkQL2ULXaNTKRDZv8A5TRUlLKTCkTT1T4hV6dWN05lTmpjFhJRjEHZJAJog4rgeVPA80x/9kaANY+VG6ueUKXJ6JlRy1GKleoXbwN1GAftdTPF1E92wQCRDfkkBGlv7rjmTr0TjR6wtRhhde+y5iWtq0u6fME+Em8egKValfVOw9Fpd4icrAXGNTGw6klGr0C62YDtPwIscYk+kNtyPLos9/46Izayt12g44Q0uAy5vhHIfcrB43jdUu+KRHT9F044SqkyU5LtljDuyEhwljvib9COThzT6vDBEgjLMtdpMa+ThuECqY9x1cUd4PX76icO4nMXZ2Enwi1/KbD2XRHHW2ReS+grxjCGmQ0aOgiNL3A+q0HZ3iJyG4tpraLHXaELD+/w/d1IZWowINszRof+VvX1Q/AY1tNwDtNyNbSuacLXF9o6Yy3yXTPRK2JLxLHw0SCYmZA+UHXohX/k4J5CB9Jt+90HwPES6Wh0Nd7Ty+q5xGi6MjIMuLiRy+y5ItxdHZpx2W+JY5jhmc4AHQk3AHRA+M4JzB3j6bg23icTubWA6/NFuz/ZVtWu1x8TWeN2eC2xGVo5ZnfIFT9uapfVZRPws8b76uPwj0BJ/wCwTSlPnHWn2xajuPkx2J4uIhoYABl0JPK82VFmOaWxliDEwfdE34KmXSGifNMrUIjSPYLpuK0JKDq3RJw+lJzNPw+L2UXariAdAbcuA0+qgdjDMUtNyRb0G6oVozETNpeenLpyhaGNuXJnPLIoxcYlng2DyZXH80EGxaW6ETOt481Zo8R7yrLoa020Jgem6HHFBrdfykiP6jy6Cw9FZ4XiAGgRc6n6L0ItPs4qro3NBmHytyAOj1JnmDoira4a2JMDQTYegWU4LQPemXWA676IvTxYiZ6R91Jy2yqjov8AeC8KpWxx5aWUT8fAhVi78y55bLR0XS8xcpzXk7qka+bqFI1/K3rdc7RVFqBuVKx9lUHNSsbzKQJb7w9ElE1JAxtHPgaKHvJlJ1RQid+qJh76hUfkE4v5RJThZYxC6ZTHsgWurGa10nCRGixilUfEQPWfklUNiXEADewHzU7KIG3NebfxMxrnVxSmGMaLDckST9vRPCNuhZOkbDGcZo0wZe1xi0GB6u0Cj4J2lZVNTJANOmXuh1oFjciwuF5l2f4aKtOsO9dTLcmWLhxdmsQTqIsfNansBghTr1muLqgdRLfUuboNJvMza6soRjIlybQP4zjM4ECNjBkehWbxEbotxB+VzmGbEi/MITXbKvHQkgc8K9gsUaRDmm8RcSCDqCDqFVq0l2nceSvBkJI1hpOxNEVi85hNNp/oLPgbP9D5Iv8Amjmq1WmHBveizxLKjLAxYgtOjgdRr5ggot2GxeWm5n+6feJ+ikovFPEVKLxNKsbNOmbVp6E/DPOFyym7a+P8OlQ0n8/6DMPw1whzKpaRzbY+d0Uw2MrMMkMfzh0GBrZwTavDXUj4XEt66joeYRfsjwz8TiW5r02fzHnYx8LT5utHIFL7cm1sNzx6NfwvLhME6tUZkJb3r273HgpzzuB5uK8o4lxN9Wo95py55LnS4a67bDboF6F/EXiJdloNuPjqeZnIPq7/ANV51VYZMp8lKo/AmOcty8sHiq+fyt9CT8080Zu8l3KT9tAnmgdr+V/kFzE4R4EkQANzf2CVOI3uZUxuKyiBqVXFPLRDiLvM+2n1JUDKZqPg6bq3xyWmkBoGW9zKsq6Iv5KfcOblLhZwkHmBZEcFVMtJFgo8NRLwN4RFtINEutAsI1TTddAig2zibWsJGrpE9d/ZOa1yzzK7nPbyBJR2nQrAEsIj+k6H11CnHHZV5KLFd9huohUO5U2Cx0ghzROhBvCjc6Dp6KcoUUi7H0j1VkN6Kqx17C6s0nOUGiqJ6VKFYZTUDXGbqTvuV9OmqQxay+S4q/eP5BJJxDZr5Kbup8qaYA6omOZAE5rhGhUkrrKRdYIpfAGyJgUVZwHxEAa3IFgrOIBYPDAO5dc+gmB7rEdp+Nmgx2aoC6DEN1za3nVV+nXYnP4D1fi9Huye8tMSyTfkvNe3mOa/EA05dmpsFxDpuNFewnHG0MHnrtJfVqOdTp6FwysAPRvXfZc7McHdiHOxNWAXOOUAWAFrcht6Jox4u6EcuWhvZnsa4gOqnKCZyzHlK3GH4VTpNB/L+Yg7GxuOhn0VZtJrRpJ/fNWME27mk5mua6Rtf/Km7btjJJKkZXtlwVrHd4G+F+4k9LnlbVYeoYML0TjNWoaQpF1qctdGro+Fzify7rBYqjfY8iF0Y5WLJEAaDZVX2dCsR6hQYnYq6ZCSNF2ZxMO8winaNs5TuWzPUEwstwrGEFaXiGNYaLS5wBmL++qlKNTtF+V46DVDHd41uaJeAZItJFwVXp4yvh3tFB4psD81WZLnA5QAABeG5oHNxKg4fehT3trtqYhWRXkAOv56+crhg3CXtOucVOK5FHifFO8qPqPdPeOLpjQnVh5RFv7Kq2uwE2bM/mAiPMaRqm8UxjWyIB8wPnCz7sYNsw8nW9nAroSc9kW1j0a2jxENuXWj8oESNEE4txAmQdT9Psg78eds3q7/APICrPqF2v7/AFTQwU7ZOee1SCXCwC48gdeZ39FY47Tnuj/tIv0IP3UXBmwHef2/siWOIDGF1y1xAnqJJ+UKjdMj2iphRlGs9P1TG1jVeG5hPMmNP3onh4+Cnd7wcx/oGpA6wjGB4bTDcpo03AGJc0Fx9dVrbG6I30mim4G72tzCBAgagb6Sm4LjThBBJYIBbr5FF6mApnwNlkAFsElviBsQTp0lB3cGZTFUeLM0AiDIF5HoYOqMJ8VTBKNvQar4EEk/C+AQ0ffkosNDviMdNx5qt+IJe4byZ9dE5xyvBefDe+mm0+qr9y2a+PRdc2P1XMyq0+L06sZT4hMje31XC4lcuSPFlou0EGvtJ2T6dbldU2fZWqLVFjln8R5JKPOklCblyRN00UiBEq7QwkFmmZ1yNYaOX+5ZJsDdHaWAdq6wked/or9ZmQQ0ACLlRUK3gM6EEgHUSTrPXMliq3wzuF2Y4xStHPJtumCONYsMpudpAK8v4fw04/F56n+izxv5ZW6j10Wn7d8Vc1uSwDjYzaOvIqlxHDnB4ENb8b2538xPwifL6lI5bsdLVGa42w4rFPe0Wblp0wNMzjlaAOQC9AoYIUaYptFqbQ3zi2vzWU7F4XNX7w3bTBqf9iMjPnmPotm503NwP3Cz6J8qYOZmmQL6z/lEAG0WEvcA4+/QQhuJrQen2VDFOLjpPz+SjZYrY7FOL3EtGV0D0285/RZ3jPDQ1mdtxmg3uOS1/wCGBacxiyCM4lSYH0agGR5+PbyPIcj1QTcdobTVMyGWP7qrXajvEuFOZp42G43MeY1QatH+V1wkpbRCUa0ypSqQURxeJDqAE+IP+RH6j5oY7VS0akKj+Safg2PBMQBQpNNjl+pJ+6uVqk2kLNYfHqerxWAuB43ytHfGa40O4pSMmRdCDRgK1Wxbn3221AUFSvlMFskXJ8l0xTRzzkmRsoSntoNm59tU1/ErQGjzdc+yibjqmzo8gB9E+yVoL0qTmyMuWYibHziVFxO+UZjAnX3t5lUKGMLHFzvFI3PzlH6OBBY11cZS4S1hkwHCz3ReTsNheFnKMI77BTb0Z3D1XM8QOhnzhb6u20AZZymTJj5arH4/hRpgnVnS9tr7jqtmS5zaYPiPdtLjrs2/qZSucdMZJ9EtKmQGTcib+VxPoPmpMXSHxD+ktPUH9/VceJaCbakyDpf3TyQWuG83OukSQlb5LQyVGewjrlxtcm6ipsOIqEBxbTBEkfmPTolinBrC0/mty1+hTn8S7hgaymc1iNMtuoKpCVmkgy7sjSZDs72n+o5XNvzsD6SuN4RVBABpVJEtLHQ4/wDR1/YlTcE7QuJDakHNtlAHvP1lXOOcLgCthzBbOZomYPI9LyEJyUugxi4gvIWmHNII1BEH5qek+bIzw8d+1oIbVAbcm9+TYuEzFdl3N8VMyN2nUdJ/VQ4WrQ/KuwdHmkonvykh2YEaiDZJTpj2emYPD6vqNJDTZoi5Ok9EzG12EsxAMAgEaixGkLmGx472CfC8ZRtDhcW56oTxDDSarATNIZ2i8ZKhLh6B2dvoruPBaI3yezRNxALadQAmWHQSfiMelzdUOK4h7aQIkOvAFzG8qDDUKr8NTLS3LkZlDhMHNckToLyN1Nx5j3Um6Og3PwzzIG3ktFtqjNIyGD4acViM9b/TpnM4ncNvEddJUfF8a3EU8VUd8AzCOgCL9o8aMPg3NafHUgHnBWOwmDq1abcO0yMRUAB3yi9UnkA0FI1TUR1tNhbspQ7vCtGWHVIcdZgCGzPqfVEq2IgQBKuYzh+TnA0gWAFgLeiGUGunp1Wk9knA7UplzTaFDhsLa8zpfX2VvHYxtNpcbADXn5AKrV4pNNvhOd8ZWbjNoSdoFz91qQY8vgq8QecpDef7lZnjNHKGSDncC4g6ZZhsdbFavG5RADgXGBJ5nSPVZ3jFDvajyJMOyjyAgfIJeVNIp2gFTr5RDZA5Zjl/9VRr0XOvLTPmPsizuGk3sBOilZwv0HuqqSQlNozT8A/p7pn4Z3JaTE8Pg3PyhKlw4FunJP8AVQqxgGmxwV5jTFqc6QTqTzgokOHtBM3jRWcHhADMA+6R5UMsbAGLw1Y6tAB0uoW4CqbExzmf0W5otousW5TFidJ5T+qu/wDihsISf+itUH6V+TzxvCHHcexTPwGX8w9ivQa3DBBtbqg+MwdMCMo+adZrFeOgRwPhrZ72ocwH+m2LOcNz0HLcx63K1UkkkzJv5q3QLTSa0CwEQNjuZ85KjFG4HPQ/vRRlK5Ns1HcNUJkH/TiXToBFzfojPDDNIOtlc1uUD+kTln0hZPjuMDR3TDIAkn+oiDHlPv7LW4FopNp0j8QYB7NvfzlNGOr+Q3se6mI6HILegjku4atNs1vFY+U/dSGq1zWxBkg8rzp8j7JYcCHCxtbnoOSbjQbMZWeXVnZgBke4RqJBI3RoHO1s7c0LxDP59SR+d31Kv9wWtmRHNP8AwZBbg2CbXxIIbZozHXXZaetRc0k04iZLTYTzBjXSx/yG7LuLKboHicZzfQQj1VxtmbCEaNKzvDMNUDZDGNvJEn55QB7IvSaQfE2J/MIIcfPWehGygweLbIbp++aIsxTSC0358vLzTqa8MRxZA7DNnUesLinf3YMZyOkj7glJP9RC8WU+MYPKM7bZSHR1adRyVF/GQ+uys2O6EUXugi1SIJmxy1A0dO8KNYmsHvcw8vRZdmGDKFfDvecoJgGBFN+zeZGvmFKUiqRrmvFPDtbp4snlLjEe4TXVAWkZhIAcQTeDa6AcM4ka2Cc2of5lIupVDp42RLvUEO9UNwmOc58+I5szah/LDgR5A5srvVc88jiykYWgF2zfnrsYHDcmL8gNEV4BQFLxtJJy5RPX4iAdJgD3WKqF78cxjNXGOlj4iegAJ9F6Ax4GmgH0sPpJ80aqmBvwX8PxczDhPUfdWqnEKJBkt/7R9Vl6td0TsUCxeDdW8GbXWTA9kOSCoGifxrC1S8NDYbAzvsCb/A3WLa+Snp8GZl8LiHEa6zvpqAgeI4dhcIyk4tfUqmIbmEW/MRGm0I+cUGtl5htrm3L9xqozk0ylKtAIcJqCsxxEta9pkEbG5glTtwbYiblziROwJi3JGu8a8AiYOlo5jQoRSdJcTFzH7PqinyJydIGuosBMag+/6KviKgDfhvtp8lNi2zYRbS6oZnTe8+37unZodHajQ6C4wSu06WXe3y6rhEbfJWqOHloLpi58tL/vkl2OUq7ROm0qxRzAa/vyT3saTbax99fJR93ln5I8WaztYmYJ9kyniKjbZndLrvdTKfRoEkBozHy/TT1T8UuxbsfU4zUaL+Lz/UQh1UmpBgiUTdwV5PjAAF4mSU+tg4Qc0ugUA6VTIemh/VO4vVLKJynxOE+TAQD8zE8gUzjWIFICQSTYIdgsX3rWB/5ZZ5tfmged49FRRupEpOtA7X4vJbDgnadndhtd5DhIkhxDgNCYBvED/KzVXDFobnZlzAQZied7iyVPCTYTy0m+1x+i6HTESo37MM2oGvpu8MRLbixn3Bn3TKuHieRgfPWd7Erz9gq03HI97SDcscRf0P1Rpvaaq9uV7musRmiH3BB0gGxNyJ6pZQfgMZDqmNGdx1kk+dzCs4TCuxVZrGmx11sAs+6rfXTQdAvR+w/DHUafePaQ6rBBMWESGga9UGq2MnZoqnD20aAa1osRJtPumB+YNDj/ALvtEqfF4luU95lyjY203nZC+I4q+VlxrbSNZ5R1UJFUNOILiWsF9TBEgTHlmVnhtfw1JcGsZ8dS0EiBYbnr03OlLhHwE1DlZJzOdYlomYj1uuYAniVWYyYGkQGN0FVw3j+kI48d7YJzrSJq3b2o1xbRoB1MWa64kDf1XFr6TWtAa0BrRoAIA9kl0/S/chz/AGAvaWi+niaVVjoaTDhJgjyHqlxPDg1GVRo6GO530Pv9UklGS2VT0CqrhQGJyizqYfGvipEU3H1Y+j6tKEYPjYLyDIa/K6BYSHNaTHq0x/sSSUJrZSPRFwfhop1a1d0Fxe6kzeAD4z6kAeQPNXDjwZOwEH5+6SSWTYyQ7G1pgRGUT9UPeS1oOltNfL7pJJYjMiwOBc5za9UHKAQwAySb3PICfdRcQxRe9jHU3PM2BeADPl+oSSQTuQfBoRjQWCmf5VUOYCxpJAbIEhwEdIlD8LuTe5nrH0SSTojMGOd8R9PLyVcUZOv71SSTmj0dzAajTQazFlO1ziZHO/7nkkkm6MPZQ+I89P8AKaGtHTTnouJLGJdBFrmUZ4LigW5MuU3vrI3k8wkkkltBRYqNlDeJYynRbmqOyg6WJJ9kklLHHlNRNJ0rMD2j4t3ziGn+XbLIg6XJ9ZVXhFEu0McjuC3xAhJJem0oQpHKnyls2tTDd4ynIu5gJ8zBPzVSl2ep6Fvrp9Ekl53JpaOqkDz2dIzFjvCDAzCbnQC8gQqOJBpuDajZ8IMi+vWxlJJdeOTbpkZRSOcJoCriGMHwTJ55ReF6FwrGCqRmkmTu6w2jYenJcSUvU/cUw/bZZ49UDaZY4ug6Gb+G4lC3cQyOZTgxDS6DFuQJ6JJLLoJ2vU/H4j8PTltBl3n8zgIsB8vVb7h2FblFNgDWMgRFgBoANyb3KSS6oEJFPiHG8LTqOY9xDhqAHRcA7DqkkkpPK7HUVR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QUExMWFRUVFxcYGBgXGBcYFxocGBwXGhcXGhcYGyYeGRojHRcWHy8gIycpLCwsFx4xNTAqNSYrLCkBCQoKDgwOGg8PGiwkHyQsKSwsLCwsLCwsLCwsLCwsLCwsLCwsLCwsLCwsLCwsLCwsLCwsLCwsLCwsLCwsLCwsLP/AABEIALcBEwMBIgACEQEDEQH/xAAcAAABBQEBAQAAAAAAAAAAAAAFAAIDBAYBBwj/xAA9EAABAwIEAwYEBAUEAgMBAAABAAIRAyEEEjFBBVFhBhMicYGRMqGxwRRC0fAHI1Lh8TNicoIVkqKy0hb/xAAZAQADAQEBAAAAAAAAAAAAAAABAgMABAX/xAApEQACAgICAQMDBQEBAAAAAAAAAQIRAyESMUEEIlETMqEjYXGBseEU/9oADAMBAAIRAxEAPwDTd25PDCrLjZNNuS8Wj07IQwrvdmdVJRfOqla0FFIFkQadiumgT1U7WhSSmoWyqMKea6cMAFYXHNkXRpAspBv7CgxDYczMYHjJJ0EMdf2lETGqG4/jVKg+l3gDiakAFzQRmBaHEE3HiiN5RjG2CcqRV7LcJOWrin2q4t2cDdlIT3TehIIcfNvJXeJ8A73xPI8MkZvEB4hBDfhBsIsTbVFaTYcHO/N7ibiRrIVh1HMSDaSbg3sqKpPoHRCymGG2mrtyTbUncgBV2u3gy4kjoNB66n1VuvTABaOX1/YVN2Iay/RUlKMexUmxlXDl0SYjdYb+IuPrMqsoUQSxzM7yDAcS5wgnkMunVajGcbgC4bM6RpzJcNPReW/xBx1HEvZ3NQvezMHRJYQb/GTcgzpIvsth9SnOor+zTxPjsN9k+GZpqYktALwxrQZ/I59zpeG23v1W3LqTQBla6JAkDwjlGwsvIuAtxFBsMqMaC5rpyyQWzvItDnAg2uj+I7XVwPiDratYA2f+RP6qfqMuSc/a0UxYUo7Rv6VZuga1om0CPoEnYU5CWuLss7ySSbA3tGy80/8A6nEOFyGnmI9FAeOVXeF1V5J5EjrsoKOXy/z/AMKqMfB6nh8YBDC2oHQSDlJFhe4tPQlRVOLtaJJEbZgGnWDIm115phuM1qDs9Oo8EczI9jZUuMdoKuJLs9gTOVvwjym5FtEyhkfUgSiovaDXbXtJhyKwbBe+n3Yy7/zKby6dmjIb7zvdDP4Y0qj8a2tB7uiHFxkxJaWtb1N59EIo4jIRLWu/5sa8f/IFavhvallFozMLKZ07sDJzIy6i+up6rolknjhxht/JD6alK5HpjsYyZ0/eibTAL3GNR7aTblYFY6h26w9XwiowdHyz/wCwE+6MYTGQZmD8lFesmnWRDPBFq4sNYzDAh0iRoRzCBVsE/vQ8iWlrshGpkixBM5gByWhp41hA8Uk9CPIzyUlOm2CxwBE6HfefNdntn7kQdrTM20NkGLnmnZWSTF5vA1TeIYXJVeJ3kHoVWHRy53rRZF4H9bqF9Qzaba2CiLjpJBSZUOhQDRYcSdU4xGiZOi5mI0FuqxiYfvVJMFU8vmksYPhNLd1KHhItlRoayLaylaLLpSGt0aBY9t/RJwhNJAFjddbU9U9AHnqonGP3suvrKPPe8IMxx5KrVsM0uEsBc59EZobI8bdyJMDMpjUTahkZh+Q5h5hr4+ZCaK2Z9BzEUJqZhA5nfyHJRYvFBtt/r+i5jca2kzxGCbyVkOJdoQ6cpsJl23U8oS58/DS7Bjx8tsJY3iuWSTfkLW6lYTj38QB4xQyuLfidPgbfpdx6D32WU7Y9qH1T3bXHJ+Yzd06D/j9UAwOGzW3lbF6XkueV/wBBllp8YF/iPG6tez3ueBzs0eTBb1MqXhVPxNabSoq1ICwU1GkWtD5ynabLqdcaWjRTTtmir1e7tE8o1lVntdUs0Ta9h9Ty8kCdxh9w076lTYHGOa8Oc7ef2FBYGlZR+oT0advAntIc5tjA8zfT+6r4/AZHAkCY5Itg+2VNuUOII3iZi+kqzhuJUcRVAa05iYGk9PZcrc47aLwlGTpMx+JxAiYPWQBb7ptKg1zS4GQ0CbR0sjfaeh3eZuVoBBdMcpsOqx2BxjrhpiZkTY85XXii8kbiRzT4Sphh+Ba4CIVWphCLKLC4jqd12rWcNDI8rp1GSdWTeRMC4un4ijfZrtW+jUY17v5JMOBuBNsw5QYJjaUOxVLNeFXpNaCQ4SuhxjONSRy24ytHtuGqZSLgH5Hy5hHKeNmJAJHLbkvPf4e9pmVKbMPUcW1W2bcw5ouIP9QFo6BbhjSecD0ELzVywSo67WRWRcfEljuYyn0v9z7IUafQInjKZJdrpmnlBEfJxVCJV5bdiRIyxxsAu9yZUwdbzUb60aaJQne5dsuljyISZWk30hWM1rIBIRTP7JSU5qJLWbZpMoXIuk62wUbilow5jHamDewCliQq4rQpPxHMIqjDu7CrvbdTivqq+ZzvtCLMNdKic1xJkwpMjtJnqU00uaASs+biVewriKbqgbmyOEtm7hq4N2LoFgevNVfw4CmxdN3ceAx4unNs69AVovjsD3oGdruJZtMPWqERazGgnZxcbTroVhOL4mvUytqsaxpg5GuBAYY8R57XK0HFcLUFWpkcMpcATOg1Ay+3uvLuO4l7qgY4zkBb87gnfQapcMVlm2HI+EUUcdXz1Xu5uMRpGwHpCJcAbLvp8kP/AAvhJm4Pw7+aM9laYkTuYXflaWN0c2KLc0X8Pw8uq3FtpT+OcDIfTDRJA8Q1brYxstJTwzA0zyd+/wB8lmC0F5OZ0XBIufU+y4MeRyla8Ho5YJRopV+GgDxPaOm/sNlVe1gESSRrAJC0NPhVEkFoc639QA219JTuJYCmLinlJ+KHyOWjIEWC61P5ON4wFhMJmMHPHS2uhI1utj2S4Z3Vac2rdDaNrlBsNRDnhxbliLgmYG1zcLV8Mw/gB0mYtsVz5pNqi/p4e4zn8RcWc7G2IM3H0WXwmDGYA5ZJ3Me9xHqtR2lo52PacssILYMmL3PIyDZAcDTIIBEDysV0Y9QpCZ4/qbJaHEWUif5Lbaw65vFgRc72JCkq8Sp1Du0xuP0stDQZLB4WmOcoNjMJLjpPkFJOLfX5FpoHY6nDAdM3zhBMQYcUf4iZphv9It73QXHUYI6hdeJ6ohmjsXDMSaValUFsj2n2IJ+Ur6KqP8MtEyLQvnXh9OarARZxAMibG26937N15wzGuMlggHmBofaFz+rXVDYOmWqlIuH/AFc08ri089AgBq2C0VZ9jlvI56EX0QHG0w2o4DQ3HrsoRdx/gs+yIPUzHcrqIclzvQEbMTtZ1XWtJPooqbxe8BSNqjb5IBJw0cyfZJVvxPkktoGzWupmy4aKkD9gugogIhRCeGDZcLoMSpS3RZGIXEDUD7qKRzVio0b7KAtvosYYHa3TCFMWbJuUfvVAJXLDOqKED8OAd5Pq630Q93NX+I1AKbW8gJ6LNpRbN20YvtA1mHw1QifCS4bkmNPUrxMPJdJ1Jk+uq9a7V4wmkGuMgkyQNhpMryPf1+6p6JKmyfqG7RcquAdJmTt080d7MNBaPM+9x91n8Q8ZjPojfZqvDoJiT6efur5l+mbE6yG1xVEuouySCNes2gc7IXhuz7yQ0GRqdRY6I5gangIF9+UzyB8x5Ihwym2oX3AdIENsGhogNHPQyvOxNrR6E6kyhhuDd2yYkn6K1S4QHatE2JlG/wAGCRIvp6c11tED1XfSdHLWwEeAtBzGDP0+yl79rW5I09I/wiVcQCfkgj3OrGzI5x9eq58kadnVhpALitFrzVDYktaQQZn4va5Wc4fWPwkT0PsY6rdVOBZXZrDWRprF58gshVwnd1iWmWkn+66MdUQzp3YawuGOUQT6/qoMfQcLi/P6ohhcSAL2GvNOxBBM7mZXNPJsOOCkZCrTzMfuQf7/AKoZihIBOwRyuA174MWt6oJiH5s82AgW3K7MG2c2dJEdOlmeyZguEka67dV6p2MxrqjXywMY1+RkEk2AmSdbkCRHyXnGAwjmgOOrh4d42k+8xvIVvB8Rdh6zMj3z3jZv4TeHS3ToqeojzRz4nxPX6tgTlki+vyCG1SHuzNIgt+kj7K/Tx4e0gEXt9kKe2SCOoHubrzsVWdc+iE1doUXeHmizsI2ASZCqVsOxozSCryxtCKSZTAnUKyzDnY6wn3HqnNfdRY5JTwrYSSFboksE08p0qAu913veqwBwF7qYdVUNS6eHEhZMxLP6qPMuPMqF7wDqtZiUnVV6lQbuUFR8nX2Ub6gWCTtxoLmgCZIHzXO1XGAww62Ye/8AZQtrxBDRKGds5e0PgEkSCLW39RyUst1QY9nn/anitZtek+m4yGZHNixMk3bpcHfkgfGsDIFam3wH4gPyu6jYGdrIhxCzc0+JxgeQ1KFcMx7qRLSM1MyHNPLp1XdhXGKrx+Tny7e/JDSpNcWyPXpyRJuGFJwLdD97hS0uFsDgQ7+W74XHY7sPI+am4k3Llg/mG6LnbpDRj7bYc4VxQy0OPl1nW/WLea1nDaDWZn0/CXOzPF7SLxIteVgMO4i4sQdekiL7XW77OPdUhzszbXn4XE/mAUHHjs6Iyt0abD1SQJ+XXmn1WC2irsNhH5bfpITK9UbnyCvCV6A4+ShicSGvGYS3ym+t/ZDavGKrXZhSYynfxOf4j5NA+6v43GMa05unXmsVx3jBdIaDcRG/1U8qbdFouMY2WeOdpHTla4eLQmQBPMfZB+GU6jg5rhN9SIJ8robxOo4hszYC59wAFb4dxMtGuYXEka+m39lo4uMSMs1y2Hy+IAB5HkCouIVYaWkcnD9+nzUOEx4cSI10HXp11UHGKmUFx2FreYXPx91FYyXFsB4qv4nEnr6KngqBdfKXHWNh1ceSjeS92UGSQMxJ5dUWr4Z7abGNnJBLjpmJ5nUr04RqjzckuTJGvOUuLml/IGzdgOn+Vcp8EzOa7O0G0zaFUwPDsrMwF5vPXkN1peCcLdUBcQTEQY8M+ao6SrsWKd2w3gRADS4ydYspXWcWnbQcuSTa4FgJcBGa2371VeCTqeq4HBR6OnlZeOJkQL2ULXaNTKRDZv8A5TRUlLKTCkTT1T4hV6dWN05lTmpjFhJRjEHZJAJog4rgeVPA80x/9kaANY+VG6ueUKXJ6JlRy1GKleoXbwN1GAftdTPF1E92wQCRDfkkBGlv7rjmTr0TjR6wtRhhde+y5iWtq0u6fME+Em8egKValfVOw9Fpd4icrAXGNTGw6klGr0C62YDtPwIscYk+kNtyPLos9/46Izayt12g44Q0uAy5vhHIfcrB43jdUu+KRHT9F044SqkyU5LtljDuyEhwljvib9COThzT6vDBEgjLMtdpMa+ThuECqY9x1cUd4PX76icO4nMXZ2Enwi1/KbD2XRHHW2ReS+grxjCGmQ0aOgiNL3A+q0HZ3iJyG4tpraLHXaELD+/w/d1IZWowINszRof+VvX1Q/AY1tNwDtNyNbSuacLXF9o6Yy3yXTPRK2JLxLHw0SCYmZA+UHXohX/k4J5CB9Jt+90HwPES6Wh0Nd7Ty+q5xGi6MjIMuLiRy+y5ItxdHZpx2W+JY5jhmc4AHQk3AHRA+M4JzB3j6bg23icTubWA6/NFuz/ZVtWu1x8TWeN2eC2xGVo5ZnfIFT9uapfVZRPws8b76uPwj0BJ/wCwTSlPnHWn2xajuPkx2J4uIhoYABl0JPK82VFmOaWxliDEwfdE34KmXSGifNMrUIjSPYLpuK0JKDq3RJw+lJzNPw+L2UXariAdAbcuA0+qgdjDMUtNyRb0G6oVozETNpeenLpyhaGNuXJnPLIoxcYlng2DyZXH80EGxaW6ETOt481Zo8R7yrLoa020Jgem6HHFBrdfykiP6jy6Cw9FZ4XiAGgRc6n6L0ItPs4qro3NBmHytyAOj1JnmDoira4a2JMDQTYegWU4LQPemXWA676IvTxYiZ6R91Jy2yqjov8AeC8KpWxx5aWUT8fAhVi78y55bLR0XS8xcpzXk7qka+bqFI1/K3rdc7RVFqBuVKx9lUHNSsbzKQJb7w9ElE1JAxtHPgaKHvJlJ1RQid+qJh76hUfkE4v5RJThZYxC6ZTHsgWurGa10nCRGixilUfEQPWfklUNiXEADewHzU7KIG3NebfxMxrnVxSmGMaLDckST9vRPCNuhZOkbDGcZo0wZe1xi0GB6u0Cj4J2lZVNTJANOmXuh1oFjciwuF5l2f4aKtOsO9dTLcmWLhxdmsQTqIsfNansBghTr1muLqgdRLfUuboNJvMza6soRjIlybQP4zjM4ECNjBkehWbxEbotxB+VzmGbEi/MITXbKvHQkgc8K9gsUaRDmm8RcSCDqCDqFVq0l2nceSvBkJI1hpOxNEVi85hNNp/oLPgbP9D5Iv8Amjmq1WmHBveizxLKjLAxYgtOjgdRr5ggot2GxeWm5n+6feJ+ikovFPEVKLxNKsbNOmbVp6E/DPOFyym7a+P8OlQ0n8/6DMPw1whzKpaRzbY+d0Uw2MrMMkMfzh0GBrZwTavDXUj4XEt66joeYRfsjwz8TiW5r02fzHnYx8LT5utHIFL7cm1sNzx6NfwvLhME6tUZkJb3r273HgpzzuB5uK8o4lxN9Wo95py55LnS4a67bDboF6F/EXiJdloNuPjqeZnIPq7/ANV51VYZMp8lKo/AmOcty8sHiq+fyt9CT8080Zu8l3KT9tAnmgdr+V/kFzE4R4EkQANzf2CVOI3uZUxuKyiBqVXFPLRDiLvM+2n1JUDKZqPg6bq3xyWmkBoGW9zKsq6Iv5KfcOblLhZwkHmBZEcFVMtJFgo8NRLwN4RFtINEutAsI1TTddAig2zibWsJGrpE9d/ZOa1yzzK7nPbyBJR2nQrAEsIj+k6H11CnHHZV5KLFd9huohUO5U2Cx0ghzROhBvCjc6Dp6KcoUUi7H0j1VkN6Kqx17C6s0nOUGiqJ6VKFYZTUDXGbqTvuV9OmqQxay+S4q/eP5BJJxDZr5Kbup8qaYA6omOZAE5rhGhUkrrKRdYIpfAGyJgUVZwHxEAa3IFgrOIBYPDAO5dc+gmB7rEdp+Nmgx2aoC6DEN1za3nVV+nXYnP4D1fi9Huye8tMSyTfkvNe3mOa/EA05dmpsFxDpuNFewnHG0MHnrtJfVqOdTp6FwysAPRvXfZc7McHdiHOxNWAXOOUAWAFrcht6Jox4u6EcuWhvZnsa4gOqnKCZyzHlK3GH4VTpNB/L+Yg7GxuOhn0VZtJrRpJ/fNWME27mk5mua6Rtf/Km7btjJJKkZXtlwVrHd4G+F+4k9LnlbVYeoYML0TjNWoaQpF1qctdGro+Fzify7rBYqjfY8iF0Y5WLJEAaDZVX2dCsR6hQYnYq6ZCSNF2ZxMO8winaNs5TuWzPUEwstwrGEFaXiGNYaLS5wBmL++qlKNTtF+V46DVDHd41uaJeAZItJFwVXp4yvh3tFB4psD81WZLnA5QAABeG5oHNxKg4fehT3trtqYhWRXkAOv56+crhg3CXtOucVOK5FHifFO8qPqPdPeOLpjQnVh5RFv7Kq2uwE2bM/mAiPMaRqm8UxjWyIB8wPnCz7sYNsw8nW9nAroSc9kW1j0a2jxENuXWj8oESNEE4txAmQdT9Psg78eds3q7/APICrPqF2v7/AFTQwU7ZOee1SCXCwC48gdeZ39FY47Tnuj/tIv0IP3UXBmwHef2/siWOIDGF1y1xAnqJJ+UKjdMj2iphRlGs9P1TG1jVeG5hPMmNP3onh4+Cnd7wcx/oGpA6wjGB4bTDcpo03AGJc0Fx9dVrbG6I30mim4G72tzCBAgagb6Sm4LjThBBJYIBbr5FF6mApnwNlkAFsElviBsQTp0lB3cGZTFUeLM0AiDIF5HoYOqMJ8VTBKNvQar4EEk/C+AQ0ffkosNDviMdNx5qt+IJe4byZ9dE5xyvBefDe+mm0+qr9y2a+PRdc2P1XMyq0+L06sZT4hMje31XC4lcuSPFlou0EGvtJ2T6dbldU2fZWqLVFjln8R5JKPOklCblyRN00UiBEq7QwkFmmZ1yNYaOX+5ZJsDdHaWAdq6wked/or9ZmQQ0ACLlRUK3gM6EEgHUSTrPXMliq3wzuF2Y4xStHPJtumCONYsMpudpAK8v4fw04/F56n+izxv5ZW6j10Wn7d8Vc1uSwDjYzaOvIqlxHDnB4ENb8b2538xPwifL6lI5bsdLVGa42w4rFPe0Wblp0wNMzjlaAOQC9AoYIUaYptFqbQ3zi2vzWU7F4XNX7w3bTBqf9iMjPnmPotm503NwP3Cz6J8qYOZmmQL6z/lEAG0WEvcA4+/QQhuJrQen2VDFOLjpPz+SjZYrY7FOL3EtGV0D0285/RZ3jPDQ1mdtxmg3uOS1/wCGBacxiyCM4lSYH0agGR5+PbyPIcj1QTcdobTVMyGWP7qrXajvEuFOZp42G43MeY1QatH+V1wkpbRCUa0ypSqQURxeJDqAE+IP+RH6j5oY7VS0akKj+Safg2PBMQBQpNNjl+pJ+6uVqk2kLNYfHqerxWAuB43ytHfGa40O4pSMmRdCDRgK1Wxbn3221AUFSvlMFskXJ8l0xTRzzkmRsoSntoNm59tU1/ErQGjzdc+yibjqmzo8gB9E+yVoL0qTmyMuWYibHziVFxO+UZjAnX3t5lUKGMLHFzvFI3PzlH6OBBY11cZS4S1hkwHCz3ReTsNheFnKMI77BTb0Z3D1XM8QOhnzhb6u20AZZymTJj5arH4/hRpgnVnS9tr7jqtmS5zaYPiPdtLjrs2/qZSucdMZJ9EtKmQGTcib+VxPoPmpMXSHxD+ktPUH9/VceJaCbakyDpf3TyQWuG83OukSQlb5LQyVGewjrlxtcm6ipsOIqEBxbTBEkfmPTolinBrC0/mty1+hTn8S7hgaymc1iNMtuoKpCVmkgy7sjSZDs72n+o5XNvzsD6SuN4RVBABpVJEtLHQ4/wDR1/YlTcE7QuJDakHNtlAHvP1lXOOcLgCthzBbOZomYPI9LyEJyUugxi4gvIWmHNII1BEH5qek+bIzw8d+1oIbVAbcm9+TYuEzFdl3N8VMyN2nUdJ/VQ4WrQ/KuwdHmkonvykh2YEaiDZJTpj2emYPD6vqNJDTZoi5Ok9EzG12EsxAMAgEaixGkLmGx472CfC8ZRtDhcW56oTxDDSarATNIZ2i8ZKhLh6B2dvoruPBaI3yezRNxALadQAmWHQSfiMelzdUOK4h7aQIkOvAFzG8qDDUKr8NTLS3LkZlDhMHNckToLyN1Nx5j3Um6Og3PwzzIG3ktFtqjNIyGD4acViM9b/TpnM4ncNvEddJUfF8a3EU8VUd8AzCOgCL9o8aMPg3NafHUgHnBWOwmDq1abcO0yMRUAB3yi9UnkA0FI1TUR1tNhbspQ7vCtGWHVIcdZgCGzPqfVEq2IgQBKuYzh+TnA0gWAFgLeiGUGunp1Wk9knA7UplzTaFDhsLa8zpfX2VvHYxtNpcbADXn5AKrV4pNNvhOd8ZWbjNoSdoFz91qQY8vgq8QecpDef7lZnjNHKGSDncC4g6ZZhsdbFavG5RADgXGBJ5nSPVZ3jFDvajyJMOyjyAgfIJeVNIp2gFTr5RDZA5Zjl/9VRr0XOvLTPmPsizuGk3sBOilZwv0HuqqSQlNozT8A/p7pn4Z3JaTE8Pg3PyhKlw4FunJP8AVQqxgGmxwV5jTFqc6QTqTzgokOHtBM3jRWcHhADMA+6R5UMsbAGLw1Y6tAB0uoW4CqbExzmf0W5otousW5TFidJ5T+qu/wDihsISf+itUH6V+TzxvCHHcexTPwGX8w9ivQa3DBBtbqg+MwdMCMo+adZrFeOgRwPhrZ72ocwH+m2LOcNz0HLcx63K1UkkkzJv5q3QLTSa0CwEQNjuZ85KjFG4HPQ/vRRlK5Ns1HcNUJkH/TiXToBFzfojPDDNIOtlc1uUD+kTln0hZPjuMDR3TDIAkn+oiDHlPv7LW4FopNp0j8QYB7NvfzlNGOr+Q3se6mI6HILegjku4atNs1vFY+U/dSGq1zWxBkg8rzp8j7JYcCHCxtbnoOSbjQbMZWeXVnZgBke4RqJBI3RoHO1s7c0LxDP59SR+d31Kv9wWtmRHNP8AwZBbg2CbXxIIbZozHXXZaetRc0k04iZLTYTzBjXSx/yG7LuLKboHicZzfQQj1VxtmbCEaNKzvDMNUDZDGNvJEn55QB7IvSaQfE2J/MIIcfPWehGygweLbIbp++aIsxTSC0358vLzTqa8MRxZA7DNnUesLinf3YMZyOkj7glJP9RC8WU+MYPKM7bZSHR1adRyVF/GQ+uys2O6EUXugi1SIJmxy1A0dO8KNYmsHvcw8vRZdmGDKFfDvecoJgGBFN+zeZGvmFKUiqRrmvFPDtbp4snlLjEe4TXVAWkZhIAcQTeDa6AcM4ka2Cc2of5lIupVDp42RLvUEO9UNwmOc58+I5szah/LDgR5A5srvVc88jiykYWgF2zfnrsYHDcmL8gNEV4BQFLxtJJy5RPX4iAdJgD3WKqF78cxjNXGOlj4iegAJ9F6Ax4GmgH0sPpJ80aqmBvwX8PxczDhPUfdWqnEKJBkt/7R9Vl6td0TsUCxeDdW8GbXWTA9kOSCoGifxrC1S8NDYbAzvsCb/A3WLa+Snp8GZl8LiHEa6zvpqAgeI4dhcIyk4tfUqmIbmEW/MRGm0I+cUGtl5htrm3L9xqozk0ylKtAIcJqCsxxEta9pkEbG5glTtwbYiblziROwJi3JGu8a8AiYOlo5jQoRSdJcTFzH7PqinyJydIGuosBMag+/6KviKgDfhvtp8lNi2zYRbS6oZnTe8+37unZodHajQ6C4wSu06WXe3y6rhEbfJWqOHloLpi58tL/vkl2OUq7ROm0qxRzAa/vyT3saTbax99fJR93ln5I8WaztYmYJ9kyniKjbZndLrvdTKfRoEkBozHy/TT1T8UuxbsfU4zUaL+Lz/UQh1UmpBgiUTdwV5PjAAF4mSU+tg4Qc0ugUA6VTIemh/VO4vVLKJynxOE+TAQD8zE8gUzjWIFICQSTYIdgsX3rWB/5ZZ5tfmged49FRRupEpOtA7X4vJbDgnadndhtd5DhIkhxDgNCYBvED/KzVXDFobnZlzAQZied7iyVPCTYTy0m+1x+i6HTESo37MM2oGvpu8MRLbixn3Bn3TKuHieRgfPWd7Erz9gq03HI97SDcscRf0P1Rpvaaq9uV7musRmiH3BB0gGxNyJ6pZQfgMZDqmNGdx1kk+dzCs4TCuxVZrGmx11sAs+6rfXTQdAvR+w/DHUafePaQ6rBBMWESGga9UGq2MnZoqnD20aAa1osRJtPumB+YNDj/ALvtEqfF4luU95lyjY203nZC+I4q+VlxrbSNZ5R1UJFUNOILiWsF9TBEgTHlmVnhtfw1JcGsZ8dS0EiBYbnr03OlLhHwE1DlZJzOdYlomYj1uuYAniVWYyYGkQGN0FVw3j+kI48d7YJzrSJq3b2o1xbRoB1MWa64kDf1XFr6TWtAa0BrRoAIA9kl0/S/chz/AGAvaWi+niaVVjoaTDhJgjyHqlxPDg1GVRo6GO530Pv9UklGS2VT0CqrhQGJyizqYfGvipEU3H1Y+j6tKEYPjYLyDIa/K6BYSHNaTHq0x/sSSUJrZSPRFwfhop1a1d0Fxe6kzeAD4z6kAeQPNXDjwZOwEH5+6SSWTYyQ7G1pgRGUT9UPeS1oOltNfL7pJJYjMiwOBc5za9UHKAQwAySb3PICfdRcQxRe9jHU3PM2BeADPl+oSSQTuQfBoRjQWCmf5VUOYCxpJAbIEhwEdIlD8LuTe5nrH0SSTojMGOd8R9PLyVcUZOv71SSTmj0dzAajTQazFlO1ziZHO/7nkkkm6MPZQ+I89P8AKaGtHTTnouJLGJdBFrmUZ4LigW5MuU3vrI3k8wkkkltBRYqNlDeJYynRbmqOyg6WJJ9kklLHHlNRNJ0rMD2j4t3ziGn+XbLIg6XJ9ZVXhFEu0McjuC3xAhJJem0oQpHKnyls2tTDd4ynIu5gJ8zBPzVSl2ep6Fvrp9Ekl53JpaOqkDz2dIzFjvCDAzCbnQC8gQqOJBpuDajZ8IMi+vWxlJJdeOTbpkZRSOcJoCriGMHwTJ55ReF6FwrGCqRmkmTu6w2jYenJcSUvU/cUw/bZZ49UDaZY4ug6Gb+G4lC3cQyOZTgxDS6DFuQJ6JJLLoJ2vU/H4j8PTltBl3n8zgIsB8vVb7h2FblFNgDWMgRFgBoANyb3KSS6oEJFPiHG8LTqOY9xDhqAHRcA7DqkkkpPK7HUVR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OBQ3a19rZVCllDJWiZ0V4GTHDo-lx90oUHSWNRHug4o5ujGJb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71" y="1014984"/>
            <a:ext cx="8665029" cy="485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4uUUTmGK4UK-N_1db-6SOxzIpXY9iQ3Jj7AC_N89Yy7mH9X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6800"/>
            <a:ext cx="9143999" cy="473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BDAAkGBwgHBgkIBwgKCgkLDRYPDQwMDRsUFRAWIB0iIiAdHx8kKDQsJCYxJx8fLT0tMTU3Ojo6Iys/RD84QzQ5Ojf/2wBDAQoKCg0MDRoPDxo3JR8lNzc3Nzc3Nzc3Nzc3Nzc3Nzc3Nzc3Nzc3Nzc3Nzc3Nzc3Nzc3Nzc3Nzc3Nzc3Nzc3Nzf/wAARCACTAGwDASIAAhEBAxEB/8QAHAAAAAcBAQAAAAAAAAAAAAAAAAIDBAUGBwEI/8QAOBAAAgEDAwMDAgMHAQkAAAAAAQIDAAQRBRIhBjFBE1FhInEHMoEUI0JSYpGhsRUkJUNTgsHw8f/EABQBAQAAAAAAAAAAAAAAAAAAAAD/xAAUEQEAAAAAAAAAAAAAAAAAAAAA/9oADAMBAAIRAxEAPwDXUUDhVH3HFKqpxjC58c4oqjjIrqfUVyMk9hQZl+MjLDNp+5fpZWDAc5qmadKFKk7Ow/Mc+DV4/GK3Ez2RO7KoxO3sOao1ioSEMFbGAQcDHagW6oWJ9BjuNrsPVG5EGBVOg9DdwoXJJO3jjParxciRtFniiBmGRgZ5qGtum71Fia7tngY99ycYoIS7Yw3AeP8AKQduCDgVI9ONKLyJIYt0jsMjPJFKS9Ps8jCO7hO0AYc7Qcmp/prSZLLUopkkSf02ONh3AtQaroMjGz9MqQy8Ff5T7VNptIGB4qq9IXsl0Lo3MUkLNLlRIm3P2q18BcLQJqApIx3ro2E4x8VxueDxxRkAUc4wKBP01LHIXHsRSbxIMCIKoxz96WGdze1FJA7igcflGPNGQAsCc5+KT5byKWiJHHYeTQZ7+KgUXFkZfqjMThuO1VHTdLabSHk9OPYTs/ettA48/H2q7/iXHC81k87lY0V2Kf8AUA8Z8c1k1jd3OoPcG5vAI4yZPTPsPYjxQKatJcRygWcsjWqnHqrxvP8ASMds+as3T+qXNrFLp16kl7c3KgJbI+ZFPy5PH2qu2F/bTJ6l2rNJkRxncfRi7/m96nrOCK2ijgi6ijWG4YmVo7Mq4OP5z4oIm8gvdPuJo302a3kY/SxjLlfsw4qL3vLO6/tZypGN3BB8/rVg1S6sIJ/+B3d2XZQ37mYk/IOe9Vi81Bf2sjdIzju0mSST70Fw6e6i1CwurcC7/aIc49Fxy4881sVncR31nFc27ZjdRt5yftXnC2uJI8iGRmOcKG/zR7TX7+wv4ljuJFiX6gqNtUY847UHo91OVLAg47GjJGznxt8mq10Tq82r6TvubuK5cDcNv51H9Q/81ZAwVTg/f5oOyKDJiNuBSMind3FKYzyfNAgntt/Wg6v5RSpG7GO57U13k8HgfFHnl9CzkkH/AC0Zs/pQYx+MGvpeasLG1fMdquxgfJ7ms5hnMYm5IDqYzzyPan2qXBn1K4mkcyGQuWIOMGmGnwzXc3p2qeqzsFZcd8+c0B0dzb4XeiAgYA+O9OImvJO7O6qoViOQATV70PoiOaV5LqJ5I43MbRRDa2eOftVng6RuGtZLK3tkgtGcZkuCC+B8Cgx+xDz3Hps0m0ZyEAz7YpaSyVWfelxEp4RQhdifk9hW4aJ0ZaafbbH2O7cyFIcbj9+9Skmg2RhJgRlmVSEkCj92T5A7ZoMES0uLeGOaUFHclggGSR259qZXDb5QzKThGwgHn2rXdf6YWZLZI2mvLpiEM0uAEQc84+ahOoeiIbaMzQEIAACme7twcUBvweilN2OWUhGK+Dt8g1rhIBJA4rNej4Dp3VGm2Ef1EWbiTHGOfNaaw788eMUCRCuc7tpFdLMT9TDNFIzkY7GlVCuMkkGgQVDtIJ79jQuo2ls54s/U0bLz74o455/hPiuxHcH24LA4wfJ9qDyzfRiC/lQs6yjKTDH5CDg0/wCktU0qy1UPrEMr2wTnacHjz8036se4m1m+knhEbvOxYKudv1UhCdIe3uBNHcC6QYhdSNh45yO9B6C0DX9J1GCEaZcRuhG4rwCgHuKVueptItF3XGoRIM8DcKoP4K6MjWt5qM+Ghkb0kDDG7HeoTrzpK/0/UCtrA8tk8jyQMOTnGdpP9+KDWrLqvRLu4EMGqwSy9854NS/qhhuRgc/PBrz1p/T93c3scWn3NpLeqvqi2dzG0oxkKvgnx3rROk+o7S8u4rcrcWV+QQIJyxVipwceKCw9YambKzSNFXbM49XAwFUfPis31Xrn/aqxWzqYladjhDyBs45PjNarq9gmr6Vd2jBd00bKmPB79q84apbXOnahNDcRtG8RIKkYK+//AL80Gq/g9ezanql3PcOZHgtAu4nnlq1bkjHtWKfg3PNZ9Sfs7q0UV3buMPHgvjDAitn5yzE8igMXGKETAr+tJ47j9aMuAOBxQF9Q5GBxS6yFZELY7jmkFQjjjAo5BIP8tBgWvaO8nWl7YNKVDTOCS2MZ5H+tNOo9Bs9Hjitra5uZtQmPp+lkbcds/wBzUn+JNwtr1xdTq4KEgO3nOADVUueoGbWYtQkKyyxSIUTHG0Y4P9qD0F0xpkej9OWNkFC+mgBPyeSf70+1Kzh1CxktJifTkT8ynlGHZh81Sx+JOhRWNrPNM+6VcvCilnT7jwKsNtrNvqNnBfae/qW0ygrgf60EJpXRyWesrqFxDYXE8RLQ3HqOjbj/ABFBxn7VYJNH0+WRLiW0iadW3LKECnOcnkV1pwW4IUH+YUX9qmVCCQ3PB8UD+N0UKSqgZBrIeuNGjk60kl1Ca3t7a5fejyg7Xfb2yPAxWmCdpOCoUgd/FNNc0Gy1/Skt75QTGxeKROGRj3oKzZaLq1r11oV4dTN/HLG/qOOERQvZR7YxWpDLHuPc1AdP6RHY2dtGHMptlZYpHHIB74qfAA7gH3zQc4LEA84oDOOBmjjyEUA0dANoz3oCFQoIHfNciDYyW3AN2rrg4wM/JriZVCXYMQDkigw/8YLX9n6meSJAPUVWbjOT5rNpkMkuWdc8ZwOFFbb+Mtmpns7xgzKYm7d9w8f5rJbu2iuZI47NEjXcAWbuzexPxQaN0Lp/S1jOkkOpWl0Li22TRztyXJ5Az2rRbbT4LSzjs7WJYoIx9CIMAeaxzRugJ7hIf990/JGcJcknOeKumj2/W+i2qW8jWuowW5Yk+oWYL7e9Bb5Iy5Xk8d/vST2zNgbiSOTgVIxFZrKKaEAKwBwe4PkVz0trswOffFAzWDbCdwAVQS2fAFE0m6tL61RrCVZOMNwcqfmnwhF0HgOMOpU88in3opDEFCKmFAOxQM0AhTagAwR7UqEyclcY/wA0VI1XHDY9zSrMMjaBx80CS4DsPJ80qeK52dQF7+aNz2AzQQFzr/oxsTBwmFbLY5z702i6naTeWgAUcfm4qqardt6kiNA+2Q4Cq5zkHuQe1NY3cb4nUn6e+CRQS/XN1B1DosjrExe1JYbT2HnjzVCuNKfVrG1m05Ue4yIniyIyMLyx9+as73MraZcROcRiCQDH8p84rP7C/l0+7NxEGh2N9K99496C26d+Ft9NFuk1SKBwCwjjDE884LZq96HbajpNisFyyTGNdqtyTVXs+r4o9SS4QyGFo1VkwcA+9WKXrLTcLtuQQwP/AMxQWEXMbSqkLfuscx42njueaM6xrMF3EluQM+PaofTdRS8veOF7pv4BIHYVZII0ChnUeqCWJxwM+KBFdtv6khGQTu48DFNZ9ehWQK8Zz2OB2pe9hmmspo0IWR4ioKtjmqmVliuY4FUXBR97M7cg+1BYR1JCd+1GYr3AOK63VKBQDayDOBkYOc1V3v1uC0zQmMg84P5v80iN4khceoi8n1D/ABH3oLieolORFbuwHOM4yaanqy3Yn9xISO+AeDVZ9eGC3JlkcnuGB96JpVrHPbvNIhJeQkYyeKBhcKRPu3MMSMMEHnOfNOIA6M75KogIYbgdwz80e6e2iM5WNVG8b3eTIXjwKrupdQhY2trHAJB3TE/PGBQSF/f29raz2sxaS4eJggQDCgj4qi3ScyS7g7DgD+EL4FSO6Wd2laTfMqFioP1Yz2Jppa28lxJjbtxllAGdwHigQhd1Ul3y64IwcEnPbPnip/p/TLjXbwragRLnLMx5HHg0npGkG8uIbfEgDP8AQWQlT785rVumdGtdPtUWFAXQ9++GoHeg6Ja6ZAgz6si5JkckkE1Oxx7o8/SefOa6igINwpdBgYYjNAj6ZJJ/hAGB7Gm11pNvdytJGBDMwxvUcH70/b44HmullWQgZNBRr7R5LCR22bMsNm7G0jzTBRIJFSQAqm4oASTtzWjvDFIhSaNZEPO1qhL7RBEN9rjb5TuVHsKCj6hI5iEcZXZjlduWapS0t3SBVi5UDjxTe8s5I7k4iwqtyAMH+1OFDsMhTjx9eKDNb4TGMI8nqBcAAYOe/NNlhwCQOFHt71ar7RbyG7MKWcjMWKg+mcY96kLDo9rmJVluoom7MkY3Hv70FGtorhX3xgLtG7Kkc/fNPhZGIW87QSLGzEpuXaHGfqrUtM6UsbDYzK1xIOzPjA/Sn2raPb6vZC2uVK7G3RMv8JoG1tZwtbWoWMCMKCijsKmYYxEqbcdvy0SztfRt44+DtQLmjtGQe5BPmgdRNzgk8eKXzhRJ5zjBprCvABP3anQPlgce+KA+cYPv3onqAnPj2oMcKSDkUlgL8igW3ffmu5UFc+KTDAfbFdc8ZoG1/YQXqgyoBKmdjCq/daRNFKVVHcYGCoq1ccZ89qOsoUYwaCNkO7cG5AOP0xUdbxRxqGRFUnHYY96FCgkU7oPg0rgUKFBxeD+g/wBaOwBjOfehQoAn5GHzSkZOSMnFChQA9qNgZ/7aFCgTT8+P6aVk7mhQoFoADnI7CuqARyKFCg//2Q=="/>
          <p:cNvSpPr>
            <a:spLocks noChangeAspect="1" noChangeArrowheads="1"/>
          </p:cNvSpPr>
          <p:nvPr/>
        </p:nvSpPr>
        <p:spPr bwMode="auto">
          <a:xfrm>
            <a:off x="155575" y="-669925"/>
            <a:ext cx="102870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CTAGwDASIAAhEBAxEB/8QAHAAAAAcBAQAAAAAAAAAAAAAAAAIDBAUGBwEI/8QAOBAAAgEDAwMDAgMHAQkAAAAAAQIDAAQRBRIhBjFBE1FhInEHMoEUI0JSYpGhsRUkJUNTgsHw8f/EABQBAQAAAAAAAAAAAAAAAAAAAAD/xAAUEQEAAAAAAAAAAAAAAAAAAAAA/9oADAMBAAIRAxEAPwDXUUDhVH3HFKqpxjC58c4oqjjIrqfUVyMk9hQZl+MjLDNp+5fpZWDAc5qmadKFKk7Ow/Mc+DV4/GK3Ez2RO7KoxO3sOao1ioSEMFbGAQcDHagW6oWJ9BjuNrsPVG5EGBVOg9DdwoXJJO3jjParxciRtFniiBmGRgZ5qGtum71Fia7tngY99ycYoIS7Yw3AeP8AKQduCDgVI9ONKLyJIYt0jsMjPJFKS9Ps8jCO7hO0AYc7Qcmp/prSZLLUopkkSf02ONh3AtQaroMjGz9MqQy8Ff5T7VNptIGB4qq9IXsl0Lo3MUkLNLlRIm3P2q18BcLQJqApIx3ro2E4x8VxueDxxRkAUc4wKBP01LHIXHsRSbxIMCIKoxz96WGdze1FJA7igcflGPNGQAsCc5+KT5byKWiJHHYeTQZ7+KgUXFkZfqjMThuO1VHTdLabSHk9OPYTs/ettA48/H2q7/iXHC81k87lY0V2Kf8AUA8Z8c1k1jd3OoPcG5vAI4yZPTPsPYjxQKatJcRygWcsjWqnHqrxvP8ASMds+as3T+qXNrFLp16kl7c3KgJbI+ZFPy5PH2qu2F/bTJ6l2rNJkRxncfRi7/m96nrOCK2ijgi6ijWG4YmVo7Mq4OP5z4oIm8gvdPuJo302a3kY/SxjLlfsw4qL3vLO6/tZypGN3BB8/rVg1S6sIJ/+B3d2XZQ37mYk/IOe9Vi81Bf2sjdIzju0mSST70Fw6e6i1CwurcC7/aIc49Fxy4881sVncR31nFc27ZjdRt5yftXnC2uJI8iGRmOcKG/zR7TX7+wv4ljuJFiX6gqNtUY847UHo91OVLAg47GjJGznxt8mq10Tq82r6TvubuK5cDcNv51H9Q/81ZAwVTg/f5oOyKDJiNuBSMind3FKYzyfNAgntt/Wg6v5RSpG7GO57U13k8HgfFHnl9CzkkH/AC0Zs/pQYx+MGvpeasLG1fMdquxgfJ7ms5hnMYm5IDqYzzyPan2qXBn1K4mkcyGQuWIOMGmGnwzXc3p2qeqzsFZcd8+c0B0dzb4XeiAgYA+O9OImvJO7O6qoViOQATV70PoiOaV5LqJ5I43MbRRDa2eOftVng6RuGtZLK3tkgtGcZkuCC+B8Cgx+xDz3Hps0m0ZyEAz7YpaSyVWfelxEp4RQhdifk9hW4aJ0ZaafbbH2O7cyFIcbj9+9Skmg2RhJgRlmVSEkCj92T5A7ZoMES0uLeGOaUFHclggGSR259qZXDb5QzKThGwgHn2rXdf6YWZLZI2mvLpiEM0uAEQc84+ahOoeiIbaMzQEIAACme7twcUBvweilN2OWUhGK+Dt8g1rhIBJA4rNej4Dp3VGm2Ef1EWbiTHGOfNaaw788eMUCRCuc7tpFdLMT9TDNFIzkY7GlVCuMkkGgQVDtIJ79jQuo2ls54s/U0bLz74o455/hPiuxHcH24LA4wfJ9qDyzfRiC/lQs6yjKTDH5CDg0/wCktU0qy1UPrEMr2wTnacHjz8036se4m1m+knhEbvOxYKudv1UhCdIe3uBNHcC6QYhdSNh45yO9B6C0DX9J1GCEaZcRuhG4rwCgHuKVueptItF3XGoRIM8DcKoP4K6MjWt5qM+Ghkb0kDDG7HeoTrzpK/0/UCtrA8tk8jyQMOTnGdpP9+KDWrLqvRLu4EMGqwSy9854NS/qhhuRgc/PBrz1p/T93c3scWn3NpLeqvqi2dzG0oxkKvgnx3rROk+o7S8u4rcrcWV+QQIJyxVipwceKCw9YambKzSNFXbM49XAwFUfPis31Xrn/aqxWzqYladjhDyBs45PjNarq9gmr6Vd2jBd00bKmPB79q84apbXOnahNDcRtG8RIKkYK+//AL80Gq/g9ezanql3PcOZHgtAu4nnlq1bkjHtWKfg3PNZ9Sfs7q0UV3buMPHgvjDAitn5yzE8igMXGKETAr+tJ47j9aMuAOBxQF9Q5GBxS6yFZELY7jmkFQjjjAo5BIP8tBgWvaO8nWl7YNKVDTOCS2MZ5H+tNOo9Bs9Hjitra5uZtQmPp+lkbcds/wBzUn+JNwtr1xdTq4KEgO3nOADVUueoGbWYtQkKyyxSIUTHG0Y4P9qD0F0xpkej9OWNkFC+mgBPyeSf70+1Kzh1CxktJifTkT8ynlGHZh81Sx+JOhRWNrPNM+6VcvCilnT7jwKsNtrNvqNnBfae/qW0ygrgf60EJpXRyWesrqFxDYXE8RLQ3HqOjbj/ABFBxn7VYJNH0+WRLiW0iadW3LKECnOcnkV1pwW4IUH+YUX9qmVCCQ3PB8UD+N0UKSqgZBrIeuNGjk60kl1Ca3t7a5fejyg7Xfb2yPAxWmCdpOCoUgd/FNNc0Gy1/Skt75QTGxeKROGRj3oKzZaLq1r11oV4dTN/HLG/qOOERQvZR7YxWpDLHuPc1AdP6RHY2dtGHMptlZYpHHIB74qfAA7gH3zQc4LEA84oDOOBmjjyEUA0dANoz3oCFQoIHfNciDYyW3AN2rrg4wM/JriZVCXYMQDkigw/8YLX9n6meSJAPUVWbjOT5rNpkMkuWdc8ZwOFFbb+Mtmpns7xgzKYm7d9w8f5rJbu2iuZI47NEjXcAWbuzexPxQaN0Lp/S1jOkkOpWl0Li22TRztyXJ5Az2rRbbT4LSzjs7WJYoIx9CIMAeaxzRugJ7hIf990/JGcJcknOeKumj2/W+i2qW8jWuowW5Yk+oWYL7e9Bb5Iy5Xk8d/vST2zNgbiSOTgVIxFZrKKaEAKwBwe4PkVz0trswOffFAzWDbCdwAVQS2fAFE0m6tL61RrCVZOMNwcqfmnwhF0HgOMOpU88in3opDEFCKmFAOxQM0AhTagAwR7UqEyclcY/wA0VI1XHDY9zSrMMjaBx80CS4DsPJ80qeK52dQF7+aNz2AzQQFzr/oxsTBwmFbLY5z702i6naTeWgAUcfm4qqardt6kiNA+2Q4Cq5zkHuQe1NY3cb4nUn6e+CRQS/XN1B1DosjrExe1JYbT2HnjzVCuNKfVrG1m05Ue4yIniyIyMLyx9+as73MraZcROcRiCQDH8p84rP7C/l0+7NxEGh2N9K99496C26d+Ft9NFuk1SKBwCwjjDE884LZq96HbajpNisFyyTGNdqtyTVXs+r4o9SS4QyGFo1VkwcA+9WKXrLTcLtuQQwP/AMxQWEXMbSqkLfuscx42njueaM6xrMF3EluQM+PaofTdRS8veOF7pv4BIHYVZII0ChnUeqCWJxwM+KBFdtv6khGQTu48DFNZ9ehWQK8Zz2OB2pe9hmmspo0IWR4ioKtjmqmVliuY4FUXBR97M7cg+1BYR1JCd+1GYr3AOK63VKBQDayDOBkYOc1V3v1uC0zQmMg84P5v80iN4khceoi8n1D/ABH3oLieolORFbuwHOM4yaanqy3Yn9xISO+AeDVZ9eGC3JlkcnuGB96JpVrHPbvNIhJeQkYyeKBhcKRPu3MMSMMEHnOfNOIA6M75KogIYbgdwz80e6e2iM5WNVG8b3eTIXjwKrupdQhY2trHAJB3TE/PGBQSF/f29raz2sxaS4eJggQDCgj4qi3ScyS7g7DgD+EL4FSO6Wd2laTfMqFioP1Yz2Jppa28lxJjbtxllAGdwHigQhd1Ul3y64IwcEnPbPnip/p/TLjXbwragRLnLMx5HHg0npGkG8uIbfEgDP8AQWQlT785rVumdGtdPtUWFAXQ9++GoHeg6Ja6ZAgz6si5JkckkE1Oxx7o8/SefOa6igINwpdBgYYjNAj6ZJJ/hAGB7Gm11pNvdytJGBDMwxvUcH70/b44HmullWQgZNBRr7R5LCR22bMsNm7G0jzTBRIJFSQAqm4oASTtzWjvDFIhSaNZEPO1qhL7RBEN9rjb5TuVHsKCj6hI5iEcZXZjlduWapS0t3SBVi5UDjxTe8s5I7k4iwqtyAMH+1OFDsMhTjx9eKDNb4TGMI8nqBcAAYOe/NNlhwCQOFHt71ar7RbyG7MKWcjMWKg+mcY96kLDo9rmJVluoom7MkY3Hv70FGtorhX3xgLtG7Kkc/fNPhZGIW87QSLGzEpuXaHGfqrUtM6UsbDYzK1xIOzPjA/Sn2raPb6vZC2uVK7G3RMv8JoG1tZwtbWoWMCMKCijsKmYYxEqbcdvy0SztfRt44+DtQLmjtGQe5BPmgdRNzgk8eKXzhRJ5zjBprCvABP3anQPlgce+KA+cYPv3onqAnPj2oMcKSDkUlgL8igW3ffmu5UFc+KTDAfbFdc8ZoG1/YQXqgyoBKmdjCq/daRNFKVVHcYGCoq1ccZ89qOsoUYwaCNkO7cG5AOP0xUdbxRxqGRFUnHYY96FCgkU7oPg0rgUKFBxeD+g/wBaOwBjOfehQoAn5GHzSkZOSMnFChQA9qNgZ/7aFCgTT8+P6aVk7mhQoFoADnI7CuqARyKFCg//2Q=="/>
          <p:cNvSpPr>
            <a:spLocks noChangeAspect="1" noChangeArrowheads="1"/>
          </p:cNvSpPr>
          <p:nvPr/>
        </p:nvSpPr>
        <p:spPr bwMode="auto">
          <a:xfrm>
            <a:off x="155575" y="-669925"/>
            <a:ext cx="102870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www.bbc.co.uk/history/worldwars/wwone/images/ss_effectsof_shellsh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81" y="0"/>
            <a:ext cx="621816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JV4H3THPbhKXxr3zF7y8C54sHo1unYY65U-4aco6wYa8qrV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17" y="587105"/>
            <a:ext cx="7915374" cy="5432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Ry9k5rjf-7ZpJzMWaaR4ntNihT8RlVixB4dGjE9vg7frCyifm5ZjguQM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19183" cy="681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Q7N-g6rQdtf6rpqDFmPobt3W9mllmBfrUhlWSoSKwjDtfFdD6J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5257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0.gstatic.com/images?q=tbn:ANd9GcSvWU9UExWo1w5JnsoF_6PaafIn-Hu8rsP2hQfKEh7Vbb8ZN4ii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6981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13</Words>
  <Application>Microsoft Office PowerPoint</Application>
  <PresentationFormat>On-screen Show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College of the Holy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Holy Cross</dc:creator>
  <cp:lastModifiedBy>Holy Cross</cp:lastModifiedBy>
  <cp:revision>51</cp:revision>
  <dcterms:created xsi:type="dcterms:W3CDTF">2013-01-03T19:48:30Z</dcterms:created>
  <dcterms:modified xsi:type="dcterms:W3CDTF">2013-01-22T22:26:19Z</dcterms:modified>
</cp:coreProperties>
</file>